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8" r:id="rId1"/>
    <p:sldMasterId id="2147483966" r:id="rId2"/>
  </p:sldMasterIdLst>
  <p:sldIdLst>
    <p:sldId id="275" r:id="rId3"/>
    <p:sldId id="257" r:id="rId4"/>
    <p:sldId id="258" r:id="rId5"/>
    <p:sldId id="259" r:id="rId6"/>
    <p:sldId id="276"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varScale="1">
        <p:scale>
          <a:sx n="71" d="100"/>
          <a:sy n="71"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98848" y="3250228"/>
            <a:ext cx="6266329" cy="610820"/>
          </a:xfrm>
        </p:spPr>
        <p:txBody>
          <a:bodyPr anchor="b">
            <a:noAutofit/>
          </a:bodyPr>
          <a:lstStyle>
            <a:lvl1pPr algn="ctr">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3005240" y="4104720"/>
            <a:ext cx="6284870" cy="764440"/>
          </a:xfrm>
        </p:spPr>
        <p:txBody>
          <a:bodyPr>
            <a:normAutofit/>
          </a:bodyPr>
          <a:lstStyle>
            <a:lvl1pPr marL="0" indent="0" algn="ctr">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endParaRPr lang="en-US" dirty="0"/>
          </a:p>
        </p:txBody>
      </p:sp>
      <p:sp>
        <p:nvSpPr>
          <p:cNvPr id="66" name="Freeform 6">
            <a:extLst>
              <a:ext uri="{FF2B5EF4-FFF2-40B4-BE49-F238E27FC236}">
                <a16:creationId xmlns:a16="http://schemas.microsoft.com/office/drawing/2014/main" id="{A5DBC3AD-5DFC-48AC-ADB1-D273A6A1F1D5}"/>
              </a:ext>
            </a:extLst>
          </p:cNvPr>
          <p:cNvSpPr>
            <a:spLocks/>
          </p:cNvSpPr>
          <p:nvPr/>
        </p:nvSpPr>
        <p:spPr bwMode="auto">
          <a:xfrm>
            <a:off x="1872151" y="4764"/>
            <a:ext cx="8647777" cy="3544887"/>
          </a:xfrm>
          <a:custGeom>
            <a:avLst/>
            <a:gdLst>
              <a:gd name="T0" fmla="*/ 1914 w 1914"/>
              <a:gd name="T1" fmla="*/ 0 h 784"/>
              <a:gd name="T2" fmla="*/ 0 w 1914"/>
              <a:gd name="T3" fmla="*/ 0 h 784"/>
              <a:gd name="T4" fmla="*/ 1914 w 1914"/>
              <a:gd name="T5" fmla="*/ 0 h 784"/>
            </a:gdLst>
            <a:ahLst/>
            <a:cxnLst>
              <a:cxn ang="0">
                <a:pos x="T0" y="T1"/>
              </a:cxn>
              <a:cxn ang="0">
                <a:pos x="T2" y="T3"/>
              </a:cxn>
              <a:cxn ang="0">
                <a:pos x="T4" y="T5"/>
              </a:cxn>
            </a:cxnLst>
            <a:rect l="0" t="0" r="r" b="b"/>
            <a:pathLst>
              <a:path w="1914" h="784">
                <a:moveTo>
                  <a:pt x="1914" y="0"/>
                </a:moveTo>
                <a:cubicBezTo>
                  <a:pt x="0" y="0"/>
                  <a:pt x="0" y="0"/>
                  <a:pt x="0" y="0"/>
                </a:cubicBezTo>
                <a:cubicBezTo>
                  <a:pt x="237" y="260"/>
                  <a:pt x="900" y="784"/>
                  <a:pt x="1914" y="0"/>
                </a:cubicBez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67" name="Freeform 7">
            <a:extLst>
              <a:ext uri="{FF2B5EF4-FFF2-40B4-BE49-F238E27FC236}">
                <a16:creationId xmlns:a16="http://schemas.microsoft.com/office/drawing/2014/main" id="{A8C8E9F4-51E5-430C-9364-5ED4829ECE71}"/>
              </a:ext>
            </a:extLst>
          </p:cNvPr>
          <p:cNvSpPr>
            <a:spLocks/>
          </p:cNvSpPr>
          <p:nvPr/>
        </p:nvSpPr>
        <p:spPr bwMode="auto">
          <a:xfrm>
            <a:off x="6352" y="2857500"/>
            <a:ext cx="1414831" cy="1604962"/>
          </a:xfrm>
          <a:custGeom>
            <a:avLst/>
            <a:gdLst>
              <a:gd name="T0" fmla="*/ 167 w 313"/>
              <a:gd name="T1" fmla="*/ 69 h 355"/>
              <a:gd name="T2" fmla="*/ 0 w 313"/>
              <a:gd name="T3" fmla="*/ 0 h 355"/>
              <a:gd name="T4" fmla="*/ 0 w 313"/>
              <a:gd name="T5" fmla="*/ 355 h 355"/>
              <a:gd name="T6" fmla="*/ 167 w 313"/>
              <a:gd name="T7" fmla="*/ 69 h 355"/>
            </a:gdLst>
            <a:ahLst/>
            <a:cxnLst>
              <a:cxn ang="0">
                <a:pos x="T0" y="T1"/>
              </a:cxn>
              <a:cxn ang="0">
                <a:pos x="T2" y="T3"/>
              </a:cxn>
              <a:cxn ang="0">
                <a:pos x="T4" y="T5"/>
              </a:cxn>
              <a:cxn ang="0">
                <a:pos x="T6" y="T7"/>
              </a:cxn>
            </a:cxnLst>
            <a:rect l="0" t="0" r="r" b="b"/>
            <a:pathLst>
              <a:path w="313" h="355">
                <a:moveTo>
                  <a:pt x="167" y="69"/>
                </a:moveTo>
                <a:cubicBezTo>
                  <a:pt x="113" y="38"/>
                  <a:pt x="46" y="14"/>
                  <a:pt x="0" y="0"/>
                </a:cubicBezTo>
                <a:cubicBezTo>
                  <a:pt x="0" y="355"/>
                  <a:pt x="0" y="355"/>
                  <a:pt x="0" y="355"/>
                </a:cubicBezTo>
                <a:cubicBezTo>
                  <a:pt x="313" y="249"/>
                  <a:pt x="261" y="124"/>
                  <a:pt x="167" y="69"/>
                </a:cubicBezTo>
                <a:close/>
              </a:path>
            </a:pathLst>
          </a:custGeom>
          <a:solidFill>
            <a:schemeClr val="accent1"/>
          </a:solidFill>
          <a:ln w="9525">
            <a:noFill/>
            <a:round/>
            <a:headEnd/>
            <a:tailEnd/>
          </a:ln>
          <a:effectLst>
            <a:outerShdw blurRad="889000" dist="38100" algn="l"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68" name="Freeform 8">
            <a:extLst>
              <a:ext uri="{FF2B5EF4-FFF2-40B4-BE49-F238E27FC236}">
                <a16:creationId xmlns:a16="http://schemas.microsoft.com/office/drawing/2014/main" id="{78E875EC-A76E-4308-B90C-C46F954894D5}"/>
              </a:ext>
            </a:extLst>
          </p:cNvPr>
          <p:cNvSpPr>
            <a:spLocks/>
          </p:cNvSpPr>
          <p:nvPr/>
        </p:nvSpPr>
        <p:spPr bwMode="auto">
          <a:xfrm>
            <a:off x="2378695" y="4856163"/>
            <a:ext cx="9090805" cy="2011362"/>
          </a:xfrm>
          <a:custGeom>
            <a:avLst/>
            <a:gdLst>
              <a:gd name="T0" fmla="*/ 1644 w 2012"/>
              <a:gd name="T1" fmla="*/ 76 h 445"/>
              <a:gd name="T2" fmla="*/ 908 w 2012"/>
              <a:gd name="T3" fmla="*/ 296 h 445"/>
              <a:gd name="T4" fmla="*/ 390 w 2012"/>
              <a:gd name="T5" fmla="*/ 267 h 445"/>
              <a:gd name="T6" fmla="*/ 0 w 2012"/>
              <a:gd name="T7" fmla="*/ 445 h 445"/>
              <a:gd name="T8" fmla="*/ 1852 w 2012"/>
              <a:gd name="T9" fmla="*/ 445 h 445"/>
              <a:gd name="T10" fmla="*/ 1990 w 2012"/>
              <a:gd name="T11" fmla="*/ 147 h 445"/>
              <a:gd name="T12" fmla="*/ 1644 w 2012"/>
              <a:gd name="T13" fmla="*/ 76 h 445"/>
            </a:gdLst>
            <a:ahLst/>
            <a:cxnLst>
              <a:cxn ang="0">
                <a:pos x="T0" y="T1"/>
              </a:cxn>
              <a:cxn ang="0">
                <a:pos x="T2" y="T3"/>
              </a:cxn>
              <a:cxn ang="0">
                <a:pos x="T4" y="T5"/>
              </a:cxn>
              <a:cxn ang="0">
                <a:pos x="T6" y="T7"/>
              </a:cxn>
              <a:cxn ang="0">
                <a:pos x="T8" y="T9"/>
              </a:cxn>
              <a:cxn ang="0">
                <a:pos x="T10" y="T11"/>
              </a:cxn>
              <a:cxn ang="0">
                <a:pos x="T12" y="T13"/>
              </a:cxn>
            </a:cxnLst>
            <a:rect l="0" t="0" r="r" b="b"/>
            <a:pathLst>
              <a:path w="2012" h="445">
                <a:moveTo>
                  <a:pt x="1644" y="76"/>
                </a:moveTo>
                <a:cubicBezTo>
                  <a:pt x="1438" y="151"/>
                  <a:pt x="1238" y="267"/>
                  <a:pt x="908" y="296"/>
                </a:cubicBezTo>
                <a:cubicBezTo>
                  <a:pt x="577" y="325"/>
                  <a:pt x="582" y="219"/>
                  <a:pt x="390" y="267"/>
                </a:cubicBezTo>
                <a:cubicBezTo>
                  <a:pt x="239" y="305"/>
                  <a:pt x="66" y="404"/>
                  <a:pt x="0" y="445"/>
                </a:cubicBezTo>
                <a:cubicBezTo>
                  <a:pt x="1852" y="445"/>
                  <a:pt x="1852" y="445"/>
                  <a:pt x="1852" y="445"/>
                </a:cubicBezTo>
                <a:cubicBezTo>
                  <a:pt x="1899" y="373"/>
                  <a:pt x="1976" y="246"/>
                  <a:pt x="1990" y="147"/>
                </a:cubicBezTo>
                <a:cubicBezTo>
                  <a:pt x="2012" y="3"/>
                  <a:pt x="1849" y="0"/>
                  <a:pt x="1644" y="76"/>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71" name="Freeform: Shape 70">
            <a:extLst>
              <a:ext uri="{FF2B5EF4-FFF2-40B4-BE49-F238E27FC236}">
                <a16:creationId xmlns:a16="http://schemas.microsoft.com/office/drawing/2014/main" id="{D307304A-1706-4014-99FB-90F617D38BD5}"/>
              </a:ext>
            </a:extLst>
          </p:cNvPr>
          <p:cNvSpPr/>
          <p:nvPr/>
        </p:nvSpPr>
        <p:spPr>
          <a:xfrm>
            <a:off x="2602702" y="1916831"/>
            <a:ext cx="6986595" cy="3384376"/>
          </a:xfrm>
          <a:custGeom>
            <a:avLst/>
            <a:gdLst>
              <a:gd name="connsiteX0" fmla="*/ 0 w 6984776"/>
              <a:gd name="connsiteY0" fmla="*/ 0 h 3384376"/>
              <a:gd name="connsiteX1" fmla="*/ 828092 w 6984776"/>
              <a:gd name="connsiteY1" fmla="*/ 0 h 3384376"/>
              <a:gd name="connsiteX2" fmla="*/ 828092 w 6984776"/>
              <a:gd name="connsiteY2" fmla="*/ 376243 h 3384376"/>
              <a:gd name="connsiteX3" fmla="*/ 6156684 w 6984776"/>
              <a:gd name="connsiteY3" fmla="*/ 376243 h 3384376"/>
              <a:gd name="connsiteX4" fmla="*/ 6156684 w 6984776"/>
              <a:gd name="connsiteY4" fmla="*/ 0 h 3384376"/>
              <a:gd name="connsiteX5" fmla="*/ 6984776 w 6984776"/>
              <a:gd name="connsiteY5" fmla="*/ 0 h 3384376"/>
              <a:gd name="connsiteX6" fmla="*/ 6984776 w 6984776"/>
              <a:gd name="connsiteY6" fmla="*/ 3384376 h 3384376"/>
              <a:gd name="connsiteX7" fmla="*/ 0 w 6984776"/>
              <a:gd name="connsiteY7" fmla="*/ 3384376 h 3384376"/>
              <a:gd name="connsiteX8" fmla="*/ 0 w 6984776"/>
              <a:gd name="connsiteY8" fmla="*/ 0 h 3384376"/>
              <a:gd name="connsiteX0" fmla="*/ 828092 w 6984776"/>
              <a:gd name="connsiteY0" fmla="*/ 376243 h 3384376"/>
              <a:gd name="connsiteX1" fmla="*/ 6156684 w 6984776"/>
              <a:gd name="connsiteY1" fmla="*/ 376243 h 3384376"/>
              <a:gd name="connsiteX2" fmla="*/ 6156684 w 6984776"/>
              <a:gd name="connsiteY2" fmla="*/ 0 h 3384376"/>
              <a:gd name="connsiteX3" fmla="*/ 6984776 w 6984776"/>
              <a:gd name="connsiteY3" fmla="*/ 0 h 3384376"/>
              <a:gd name="connsiteX4" fmla="*/ 6984776 w 6984776"/>
              <a:gd name="connsiteY4" fmla="*/ 3384376 h 3384376"/>
              <a:gd name="connsiteX5" fmla="*/ 0 w 6984776"/>
              <a:gd name="connsiteY5" fmla="*/ 3384376 h 3384376"/>
              <a:gd name="connsiteX6" fmla="*/ 0 w 6984776"/>
              <a:gd name="connsiteY6" fmla="*/ 0 h 3384376"/>
              <a:gd name="connsiteX7" fmla="*/ 828092 w 6984776"/>
              <a:gd name="connsiteY7" fmla="*/ 0 h 3384376"/>
              <a:gd name="connsiteX8" fmla="*/ 919532 w 6984776"/>
              <a:gd name="connsiteY8" fmla="*/ 467683 h 3384376"/>
              <a:gd name="connsiteX0" fmla="*/ 828092 w 6984776"/>
              <a:gd name="connsiteY0" fmla="*/ 376243 h 3384376"/>
              <a:gd name="connsiteX1" fmla="*/ 6156684 w 6984776"/>
              <a:gd name="connsiteY1" fmla="*/ 376243 h 3384376"/>
              <a:gd name="connsiteX2" fmla="*/ 6156684 w 6984776"/>
              <a:gd name="connsiteY2" fmla="*/ 0 h 3384376"/>
              <a:gd name="connsiteX3" fmla="*/ 6984776 w 6984776"/>
              <a:gd name="connsiteY3" fmla="*/ 0 h 3384376"/>
              <a:gd name="connsiteX4" fmla="*/ 6984776 w 6984776"/>
              <a:gd name="connsiteY4" fmla="*/ 3384376 h 3384376"/>
              <a:gd name="connsiteX5" fmla="*/ 0 w 6984776"/>
              <a:gd name="connsiteY5" fmla="*/ 3384376 h 3384376"/>
              <a:gd name="connsiteX6" fmla="*/ 0 w 6984776"/>
              <a:gd name="connsiteY6" fmla="*/ 0 h 3384376"/>
              <a:gd name="connsiteX7" fmla="*/ 828092 w 6984776"/>
              <a:gd name="connsiteY7" fmla="*/ 0 h 3384376"/>
              <a:gd name="connsiteX0" fmla="*/ 6156684 w 6984776"/>
              <a:gd name="connsiteY0" fmla="*/ 376243 h 3384376"/>
              <a:gd name="connsiteX1" fmla="*/ 6156684 w 6984776"/>
              <a:gd name="connsiteY1" fmla="*/ 0 h 3384376"/>
              <a:gd name="connsiteX2" fmla="*/ 6984776 w 6984776"/>
              <a:gd name="connsiteY2" fmla="*/ 0 h 3384376"/>
              <a:gd name="connsiteX3" fmla="*/ 6984776 w 6984776"/>
              <a:gd name="connsiteY3" fmla="*/ 3384376 h 3384376"/>
              <a:gd name="connsiteX4" fmla="*/ 0 w 6984776"/>
              <a:gd name="connsiteY4" fmla="*/ 3384376 h 3384376"/>
              <a:gd name="connsiteX5" fmla="*/ 0 w 6984776"/>
              <a:gd name="connsiteY5" fmla="*/ 0 h 3384376"/>
              <a:gd name="connsiteX6" fmla="*/ 828092 w 6984776"/>
              <a:gd name="connsiteY6" fmla="*/ 0 h 3384376"/>
              <a:gd name="connsiteX0" fmla="*/ 6156684 w 6984776"/>
              <a:gd name="connsiteY0" fmla="*/ 0 h 3384376"/>
              <a:gd name="connsiteX1" fmla="*/ 6984776 w 6984776"/>
              <a:gd name="connsiteY1" fmla="*/ 0 h 3384376"/>
              <a:gd name="connsiteX2" fmla="*/ 6984776 w 6984776"/>
              <a:gd name="connsiteY2" fmla="*/ 3384376 h 3384376"/>
              <a:gd name="connsiteX3" fmla="*/ 0 w 6984776"/>
              <a:gd name="connsiteY3" fmla="*/ 3384376 h 3384376"/>
              <a:gd name="connsiteX4" fmla="*/ 0 w 6984776"/>
              <a:gd name="connsiteY4" fmla="*/ 0 h 3384376"/>
              <a:gd name="connsiteX5" fmla="*/ 828092 w 6984776"/>
              <a:gd name="connsiteY5" fmla="*/ 0 h 338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3384376">
                <a:moveTo>
                  <a:pt x="6156684" y="0"/>
                </a:moveTo>
                <a:lnTo>
                  <a:pt x="6984776" y="0"/>
                </a:lnTo>
                <a:lnTo>
                  <a:pt x="6984776" y="3384376"/>
                </a:lnTo>
                <a:lnTo>
                  <a:pt x="0" y="3384376"/>
                </a:lnTo>
                <a:lnTo>
                  <a:pt x="0" y="0"/>
                </a:lnTo>
                <a:lnTo>
                  <a:pt x="828092"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grpSp>
        <p:nvGrpSpPr>
          <p:cNvPr id="73" name="Group 72">
            <a:extLst>
              <a:ext uri="{FF2B5EF4-FFF2-40B4-BE49-F238E27FC236}">
                <a16:creationId xmlns:a16="http://schemas.microsoft.com/office/drawing/2014/main" id="{1DE0F29D-8DA8-4758-9AC1-017A6E2C5A86}"/>
              </a:ext>
            </a:extLst>
          </p:cNvPr>
          <p:cNvGrpSpPr/>
          <p:nvPr/>
        </p:nvGrpSpPr>
        <p:grpSpPr>
          <a:xfrm>
            <a:off x="405886" y="5517232"/>
            <a:ext cx="1222547" cy="894176"/>
            <a:chOff x="-1466428" y="980728"/>
            <a:chExt cx="1222229" cy="894176"/>
          </a:xfrm>
        </p:grpSpPr>
        <p:grpSp>
          <p:nvGrpSpPr>
            <p:cNvPr id="74" name="Group 73">
              <a:extLst>
                <a:ext uri="{FF2B5EF4-FFF2-40B4-BE49-F238E27FC236}">
                  <a16:creationId xmlns:a16="http://schemas.microsoft.com/office/drawing/2014/main" id="{959F34C5-E34B-4B29-BA64-4437BAE9EF30}"/>
                </a:ext>
              </a:extLst>
            </p:cNvPr>
            <p:cNvGrpSpPr/>
            <p:nvPr/>
          </p:nvGrpSpPr>
          <p:grpSpPr>
            <a:xfrm>
              <a:off x="-1466428" y="980728"/>
              <a:ext cx="1222228" cy="95622"/>
              <a:chOff x="-1466428" y="980728"/>
              <a:chExt cx="1222228" cy="95622"/>
            </a:xfrm>
          </p:grpSpPr>
          <p:sp>
            <p:nvSpPr>
              <p:cNvPr id="93" name="Oval 45">
                <a:extLst>
                  <a:ext uri="{FF2B5EF4-FFF2-40B4-BE49-F238E27FC236}">
                    <a16:creationId xmlns:a16="http://schemas.microsoft.com/office/drawing/2014/main" id="{A1D29989-6AE1-4128-A343-0E4C0D3494C0}"/>
                  </a:ext>
                </a:extLst>
              </p:cNvPr>
              <p:cNvSpPr>
                <a:spLocks noChangeArrowheads="1"/>
              </p:cNvSpPr>
              <p:nvPr/>
            </p:nvSpPr>
            <p:spPr bwMode="auto">
              <a:xfrm>
                <a:off x="-1466428" y="980728"/>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4" name="Oval 46">
                <a:extLst>
                  <a:ext uri="{FF2B5EF4-FFF2-40B4-BE49-F238E27FC236}">
                    <a16:creationId xmlns:a16="http://schemas.microsoft.com/office/drawing/2014/main" id="{15EE2013-14AB-4634-95D3-3F536D626815}"/>
                  </a:ext>
                </a:extLst>
              </p:cNvPr>
              <p:cNvSpPr>
                <a:spLocks noChangeArrowheads="1"/>
              </p:cNvSpPr>
              <p:nvPr/>
            </p:nvSpPr>
            <p:spPr bwMode="auto">
              <a:xfrm>
                <a:off x="-1183907"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5" name="Oval 47">
                <a:extLst>
                  <a:ext uri="{FF2B5EF4-FFF2-40B4-BE49-F238E27FC236}">
                    <a16:creationId xmlns:a16="http://schemas.microsoft.com/office/drawing/2014/main" id="{86DE3AAD-8E4A-42D9-815E-AEB0F406D61A}"/>
                  </a:ext>
                </a:extLst>
              </p:cNvPr>
              <p:cNvSpPr>
                <a:spLocks noChangeArrowheads="1"/>
              </p:cNvSpPr>
              <p:nvPr/>
            </p:nvSpPr>
            <p:spPr bwMode="auto">
              <a:xfrm>
                <a:off x="-903125"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6" name="Oval 48">
                <a:extLst>
                  <a:ext uri="{FF2B5EF4-FFF2-40B4-BE49-F238E27FC236}">
                    <a16:creationId xmlns:a16="http://schemas.microsoft.com/office/drawing/2014/main" id="{23669EB1-63ED-4AF9-8321-24384D6993D4}"/>
                  </a:ext>
                </a:extLst>
              </p:cNvPr>
              <p:cNvSpPr>
                <a:spLocks noChangeArrowheads="1"/>
              </p:cNvSpPr>
              <p:nvPr/>
            </p:nvSpPr>
            <p:spPr bwMode="auto">
              <a:xfrm>
                <a:off x="-619734"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7" name="Oval 49">
                <a:extLst>
                  <a:ext uri="{FF2B5EF4-FFF2-40B4-BE49-F238E27FC236}">
                    <a16:creationId xmlns:a16="http://schemas.microsoft.com/office/drawing/2014/main" id="{AF03A283-7662-476C-8699-3BBBB564D6D5}"/>
                  </a:ext>
                </a:extLst>
              </p:cNvPr>
              <p:cNvSpPr>
                <a:spLocks noChangeArrowheads="1"/>
              </p:cNvSpPr>
              <p:nvPr/>
            </p:nvSpPr>
            <p:spPr bwMode="auto">
              <a:xfrm>
                <a:off x="-337214"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75" name="Group 74">
              <a:extLst>
                <a:ext uri="{FF2B5EF4-FFF2-40B4-BE49-F238E27FC236}">
                  <a16:creationId xmlns:a16="http://schemas.microsoft.com/office/drawing/2014/main" id="{EA6BB85D-1DBF-4B77-BCD2-BCB6A1BA5C81}"/>
                </a:ext>
              </a:extLst>
            </p:cNvPr>
            <p:cNvGrpSpPr/>
            <p:nvPr/>
          </p:nvGrpSpPr>
          <p:grpSpPr>
            <a:xfrm>
              <a:off x="-1466428" y="1248651"/>
              <a:ext cx="1222228" cy="93015"/>
              <a:chOff x="-1466428" y="1236301"/>
              <a:chExt cx="1222228" cy="93015"/>
            </a:xfrm>
          </p:grpSpPr>
          <p:sp>
            <p:nvSpPr>
              <p:cNvPr id="88" name="Oval 55">
                <a:extLst>
                  <a:ext uri="{FF2B5EF4-FFF2-40B4-BE49-F238E27FC236}">
                    <a16:creationId xmlns:a16="http://schemas.microsoft.com/office/drawing/2014/main" id="{2FE4C48D-C56E-4C35-B084-6651101FEF1B}"/>
                  </a:ext>
                </a:extLst>
              </p:cNvPr>
              <p:cNvSpPr>
                <a:spLocks noChangeArrowheads="1"/>
              </p:cNvSpPr>
              <p:nvPr/>
            </p:nvSpPr>
            <p:spPr bwMode="auto">
              <a:xfrm>
                <a:off x="-1466428" y="1236301"/>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9" name="Oval 56">
                <a:extLst>
                  <a:ext uri="{FF2B5EF4-FFF2-40B4-BE49-F238E27FC236}">
                    <a16:creationId xmlns:a16="http://schemas.microsoft.com/office/drawing/2014/main" id="{1433C7CC-70BC-4ECF-A3B0-037F5007D7C2}"/>
                  </a:ext>
                </a:extLst>
              </p:cNvPr>
              <p:cNvSpPr>
                <a:spLocks noChangeArrowheads="1"/>
              </p:cNvSpPr>
              <p:nvPr/>
            </p:nvSpPr>
            <p:spPr bwMode="auto">
              <a:xfrm>
                <a:off x="-1183907"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0" name="Oval 57">
                <a:extLst>
                  <a:ext uri="{FF2B5EF4-FFF2-40B4-BE49-F238E27FC236}">
                    <a16:creationId xmlns:a16="http://schemas.microsoft.com/office/drawing/2014/main" id="{825E0B21-5D4D-4870-8E60-E88C212165FF}"/>
                  </a:ext>
                </a:extLst>
              </p:cNvPr>
              <p:cNvSpPr>
                <a:spLocks noChangeArrowheads="1"/>
              </p:cNvSpPr>
              <p:nvPr/>
            </p:nvSpPr>
            <p:spPr bwMode="auto">
              <a:xfrm>
                <a:off x="-903125"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1" name="Oval 58">
                <a:extLst>
                  <a:ext uri="{FF2B5EF4-FFF2-40B4-BE49-F238E27FC236}">
                    <a16:creationId xmlns:a16="http://schemas.microsoft.com/office/drawing/2014/main" id="{1CF0A02E-20FD-4255-9111-78EF72E479A9}"/>
                  </a:ext>
                </a:extLst>
              </p:cNvPr>
              <p:cNvSpPr>
                <a:spLocks noChangeArrowheads="1"/>
              </p:cNvSpPr>
              <p:nvPr/>
            </p:nvSpPr>
            <p:spPr bwMode="auto">
              <a:xfrm>
                <a:off x="-619734"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2" name="Oval 59">
                <a:extLst>
                  <a:ext uri="{FF2B5EF4-FFF2-40B4-BE49-F238E27FC236}">
                    <a16:creationId xmlns:a16="http://schemas.microsoft.com/office/drawing/2014/main" id="{0CD0C00F-C0C4-42F7-B6DC-48CC4A934CC5}"/>
                  </a:ext>
                </a:extLst>
              </p:cNvPr>
              <p:cNvSpPr>
                <a:spLocks noChangeArrowheads="1"/>
              </p:cNvSpPr>
              <p:nvPr/>
            </p:nvSpPr>
            <p:spPr bwMode="auto">
              <a:xfrm>
                <a:off x="-337214"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76" name="Group 75">
              <a:extLst>
                <a:ext uri="{FF2B5EF4-FFF2-40B4-BE49-F238E27FC236}">
                  <a16:creationId xmlns:a16="http://schemas.microsoft.com/office/drawing/2014/main" id="{A4B4D664-2664-497B-A83F-AA2D32B0490E}"/>
                </a:ext>
              </a:extLst>
            </p:cNvPr>
            <p:cNvGrpSpPr/>
            <p:nvPr/>
          </p:nvGrpSpPr>
          <p:grpSpPr>
            <a:xfrm>
              <a:off x="-1466428" y="1513967"/>
              <a:ext cx="1222229" cy="95622"/>
              <a:chOff x="-1466428" y="1526316"/>
              <a:chExt cx="1222229" cy="95622"/>
            </a:xfrm>
          </p:grpSpPr>
          <p:sp>
            <p:nvSpPr>
              <p:cNvPr id="83" name="Oval 50">
                <a:extLst>
                  <a:ext uri="{FF2B5EF4-FFF2-40B4-BE49-F238E27FC236}">
                    <a16:creationId xmlns:a16="http://schemas.microsoft.com/office/drawing/2014/main" id="{A351CEF2-339F-4221-8E95-119D4B44B744}"/>
                  </a:ext>
                </a:extLst>
              </p:cNvPr>
              <p:cNvSpPr>
                <a:spLocks noChangeArrowheads="1"/>
              </p:cNvSpPr>
              <p:nvPr/>
            </p:nvSpPr>
            <p:spPr bwMode="auto">
              <a:xfrm>
                <a:off x="-1466428" y="1526316"/>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4" name="Oval 51">
                <a:extLst>
                  <a:ext uri="{FF2B5EF4-FFF2-40B4-BE49-F238E27FC236}">
                    <a16:creationId xmlns:a16="http://schemas.microsoft.com/office/drawing/2014/main" id="{D427064A-B173-4E33-8358-4042C3FE70CF}"/>
                  </a:ext>
                </a:extLst>
              </p:cNvPr>
              <p:cNvSpPr>
                <a:spLocks noChangeArrowheads="1"/>
              </p:cNvSpPr>
              <p:nvPr/>
            </p:nvSpPr>
            <p:spPr bwMode="auto">
              <a:xfrm>
                <a:off x="-1185646"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5" name="Oval 52">
                <a:extLst>
                  <a:ext uri="{FF2B5EF4-FFF2-40B4-BE49-F238E27FC236}">
                    <a16:creationId xmlns:a16="http://schemas.microsoft.com/office/drawing/2014/main" id="{AC9CC17B-F286-42AE-B2E6-7012909CB6BF}"/>
                  </a:ext>
                </a:extLst>
              </p:cNvPr>
              <p:cNvSpPr>
                <a:spLocks noChangeArrowheads="1"/>
              </p:cNvSpPr>
              <p:nvPr/>
            </p:nvSpPr>
            <p:spPr bwMode="auto">
              <a:xfrm>
                <a:off x="-90312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6" name="Oval 53">
                <a:extLst>
                  <a:ext uri="{FF2B5EF4-FFF2-40B4-BE49-F238E27FC236}">
                    <a16:creationId xmlns:a16="http://schemas.microsoft.com/office/drawing/2014/main" id="{AF902DFD-FAD3-46A5-BD27-102C60CA381F}"/>
                  </a:ext>
                </a:extLst>
              </p:cNvPr>
              <p:cNvSpPr>
                <a:spLocks noChangeArrowheads="1"/>
              </p:cNvSpPr>
              <p:nvPr/>
            </p:nvSpPr>
            <p:spPr bwMode="auto">
              <a:xfrm>
                <a:off x="-61973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7" name="Oval 54">
                <a:extLst>
                  <a:ext uri="{FF2B5EF4-FFF2-40B4-BE49-F238E27FC236}">
                    <a16:creationId xmlns:a16="http://schemas.microsoft.com/office/drawing/2014/main" id="{139D2DF8-90C4-4244-AE90-4F8B8BA11C95}"/>
                  </a:ext>
                </a:extLst>
              </p:cNvPr>
              <p:cNvSpPr>
                <a:spLocks noChangeArrowheads="1"/>
              </p:cNvSpPr>
              <p:nvPr/>
            </p:nvSpPr>
            <p:spPr bwMode="auto">
              <a:xfrm>
                <a:off x="-338952"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77" name="Group 76">
              <a:extLst>
                <a:ext uri="{FF2B5EF4-FFF2-40B4-BE49-F238E27FC236}">
                  <a16:creationId xmlns:a16="http://schemas.microsoft.com/office/drawing/2014/main" id="{EE7B9CCE-BF10-428B-A44E-31FF03B16B8E}"/>
                </a:ext>
              </a:extLst>
            </p:cNvPr>
            <p:cNvGrpSpPr/>
            <p:nvPr/>
          </p:nvGrpSpPr>
          <p:grpSpPr>
            <a:xfrm>
              <a:off x="-1466428" y="1781889"/>
              <a:ext cx="1222229" cy="93015"/>
              <a:chOff x="-1466428" y="1781889"/>
              <a:chExt cx="1222229" cy="93015"/>
            </a:xfrm>
          </p:grpSpPr>
          <p:sp>
            <p:nvSpPr>
              <p:cNvPr id="78" name="Oval 60">
                <a:extLst>
                  <a:ext uri="{FF2B5EF4-FFF2-40B4-BE49-F238E27FC236}">
                    <a16:creationId xmlns:a16="http://schemas.microsoft.com/office/drawing/2014/main" id="{79839A5B-6F87-4656-90F3-3D7927EBC006}"/>
                  </a:ext>
                </a:extLst>
              </p:cNvPr>
              <p:cNvSpPr>
                <a:spLocks noChangeArrowheads="1"/>
              </p:cNvSpPr>
              <p:nvPr/>
            </p:nvSpPr>
            <p:spPr bwMode="auto">
              <a:xfrm>
                <a:off x="-1466428" y="1781889"/>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79" name="Oval 61">
                <a:extLst>
                  <a:ext uri="{FF2B5EF4-FFF2-40B4-BE49-F238E27FC236}">
                    <a16:creationId xmlns:a16="http://schemas.microsoft.com/office/drawing/2014/main" id="{2FF5DDC1-257F-46A0-BC4D-CFE69E0AAB4B}"/>
                  </a:ext>
                </a:extLst>
              </p:cNvPr>
              <p:cNvSpPr>
                <a:spLocks noChangeArrowheads="1"/>
              </p:cNvSpPr>
              <p:nvPr/>
            </p:nvSpPr>
            <p:spPr bwMode="auto">
              <a:xfrm>
                <a:off x="-1185646"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0" name="Oval 62">
                <a:extLst>
                  <a:ext uri="{FF2B5EF4-FFF2-40B4-BE49-F238E27FC236}">
                    <a16:creationId xmlns:a16="http://schemas.microsoft.com/office/drawing/2014/main" id="{A8BD2471-26D8-40B3-A71D-A8DE8B4BAA8F}"/>
                  </a:ext>
                </a:extLst>
              </p:cNvPr>
              <p:cNvSpPr>
                <a:spLocks noChangeArrowheads="1"/>
              </p:cNvSpPr>
              <p:nvPr/>
            </p:nvSpPr>
            <p:spPr bwMode="auto">
              <a:xfrm>
                <a:off x="-90312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1" name="Oval 63">
                <a:extLst>
                  <a:ext uri="{FF2B5EF4-FFF2-40B4-BE49-F238E27FC236}">
                    <a16:creationId xmlns:a16="http://schemas.microsoft.com/office/drawing/2014/main" id="{24733DD5-5919-4E75-93D4-6059FF6A6D0F}"/>
                  </a:ext>
                </a:extLst>
              </p:cNvPr>
              <p:cNvSpPr>
                <a:spLocks noChangeArrowheads="1"/>
              </p:cNvSpPr>
              <p:nvPr/>
            </p:nvSpPr>
            <p:spPr bwMode="auto">
              <a:xfrm>
                <a:off x="-61973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2" name="Oval 64">
                <a:extLst>
                  <a:ext uri="{FF2B5EF4-FFF2-40B4-BE49-F238E27FC236}">
                    <a16:creationId xmlns:a16="http://schemas.microsoft.com/office/drawing/2014/main" id="{63D688EF-2E46-4235-958D-BD6538B249EC}"/>
                  </a:ext>
                </a:extLst>
              </p:cNvPr>
              <p:cNvSpPr>
                <a:spLocks noChangeArrowheads="1"/>
              </p:cNvSpPr>
              <p:nvPr/>
            </p:nvSpPr>
            <p:spPr bwMode="auto">
              <a:xfrm>
                <a:off x="-338952"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nvGrpSpPr>
          <p:cNvPr id="98" name="Group 97">
            <a:extLst>
              <a:ext uri="{FF2B5EF4-FFF2-40B4-BE49-F238E27FC236}">
                <a16:creationId xmlns:a16="http://schemas.microsoft.com/office/drawing/2014/main" id="{9C0AD3E4-F6AA-4132-BEFD-57FE061B5835}"/>
              </a:ext>
            </a:extLst>
          </p:cNvPr>
          <p:cNvGrpSpPr/>
          <p:nvPr/>
        </p:nvGrpSpPr>
        <p:grpSpPr>
          <a:xfrm rot="5400000">
            <a:off x="10280238" y="1736315"/>
            <a:ext cx="2632224" cy="361032"/>
            <a:chOff x="10472702" y="2028194"/>
            <a:chExt cx="2632224" cy="360938"/>
          </a:xfrm>
        </p:grpSpPr>
        <p:grpSp>
          <p:nvGrpSpPr>
            <p:cNvPr id="99" name="Group 98">
              <a:extLst>
                <a:ext uri="{FF2B5EF4-FFF2-40B4-BE49-F238E27FC236}">
                  <a16:creationId xmlns:a16="http://schemas.microsoft.com/office/drawing/2014/main" id="{A170B48D-B63D-4C2B-A2F4-8AAB77543BB3}"/>
                </a:ext>
              </a:extLst>
            </p:cNvPr>
            <p:cNvGrpSpPr/>
            <p:nvPr/>
          </p:nvGrpSpPr>
          <p:grpSpPr>
            <a:xfrm>
              <a:off x="10472702" y="2028194"/>
              <a:ext cx="1222228" cy="360938"/>
              <a:chOff x="10472702" y="2028194"/>
              <a:chExt cx="1222228" cy="360938"/>
            </a:xfrm>
          </p:grpSpPr>
          <p:grpSp>
            <p:nvGrpSpPr>
              <p:cNvPr id="113" name="Group 112">
                <a:extLst>
                  <a:ext uri="{FF2B5EF4-FFF2-40B4-BE49-F238E27FC236}">
                    <a16:creationId xmlns:a16="http://schemas.microsoft.com/office/drawing/2014/main" id="{2519EFAC-C73A-4375-94A3-D9D6B4853C7A}"/>
                  </a:ext>
                </a:extLst>
              </p:cNvPr>
              <p:cNvGrpSpPr/>
              <p:nvPr/>
            </p:nvGrpSpPr>
            <p:grpSpPr>
              <a:xfrm>
                <a:off x="10472702" y="2028194"/>
                <a:ext cx="1222228" cy="95622"/>
                <a:chOff x="-1466428" y="980728"/>
                <a:chExt cx="1222228" cy="95622"/>
              </a:xfrm>
            </p:grpSpPr>
            <p:sp>
              <p:nvSpPr>
                <p:cNvPr id="120" name="Oval 45">
                  <a:extLst>
                    <a:ext uri="{FF2B5EF4-FFF2-40B4-BE49-F238E27FC236}">
                      <a16:creationId xmlns:a16="http://schemas.microsoft.com/office/drawing/2014/main" id="{D4381CFC-2498-472A-BAE6-12724E0245C3}"/>
                    </a:ext>
                  </a:extLst>
                </p:cNvPr>
                <p:cNvSpPr>
                  <a:spLocks noChangeArrowheads="1"/>
                </p:cNvSpPr>
                <p:nvPr/>
              </p:nvSpPr>
              <p:spPr bwMode="auto">
                <a:xfrm>
                  <a:off x="-1466428" y="980728"/>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1" name="Oval 46">
                  <a:extLst>
                    <a:ext uri="{FF2B5EF4-FFF2-40B4-BE49-F238E27FC236}">
                      <a16:creationId xmlns:a16="http://schemas.microsoft.com/office/drawing/2014/main" id="{D9FF564F-AD0D-485C-BE5F-66F0BEE29A57}"/>
                    </a:ext>
                  </a:extLst>
                </p:cNvPr>
                <p:cNvSpPr>
                  <a:spLocks noChangeArrowheads="1"/>
                </p:cNvSpPr>
                <p:nvPr/>
              </p:nvSpPr>
              <p:spPr bwMode="auto">
                <a:xfrm>
                  <a:off x="-1183907"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2" name="Oval 47">
                  <a:extLst>
                    <a:ext uri="{FF2B5EF4-FFF2-40B4-BE49-F238E27FC236}">
                      <a16:creationId xmlns:a16="http://schemas.microsoft.com/office/drawing/2014/main" id="{DA6B736A-6C87-4118-BEFC-9135F973A7BB}"/>
                    </a:ext>
                  </a:extLst>
                </p:cNvPr>
                <p:cNvSpPr>
                  <a:spLocks noChangeArrowheads="1"/>
                </p:cNvSpPr>
                <p:nvPr/>
              </p:nvSpPr>
              <p:spPr bwMode="auto">
                <a:xfrm>
                  <a:off x="-903125"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3" name="Oval 48">
                  <a:extLst>
                    <a:ext uri="{FF2B5EF4-FFF2-40B4-BE49-F238E27FC236}">
                      <a16:creationId xmlns:a16="http://schemas.microsoft.com/office/drawing/2014/main" id="{52122FC4-F36A-4CEB-A9EF-D08FE55A7CCB}"/>
                    </a:ext>
                  </a:extLst>
                </p:cNvPr>
                <p:cNvSpPr>
                  <a:spLocks noChangeArrowheads="1"/>
                </p:cNvSpPr>
                <p:nvPr/>
              </p:nvSpPr>
              <p:spPr bwMode="auto">
                <a:xfrm>
                  <a:off x="-619734"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4" name="Oval 49">
                  <a:extLst>
                    <a:ext uri="{FF2B5EF4-FFF2-40B4-BE49-F238E27FC236}">
                      <a16:creationId xmlns:a16="http://schemas.microsoft.com/office/drawing/2014/main" id="{24C09941-D305-47E3-B8A3-78D91F08D3CF}"/>
                    </a:ext>
                  </a:extLst>
                </p:cNvPr>
                <p:cNvSpPr>
                  <a:spLocks noChangeArrowheads="1"/>
                </p:cNvSpPr>
                <p:nvPr/>
              </p:nvSpPr>
              <p:spPr bwMode="auto">
                <a:xfrm>
                  <a:off x="-337214"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14" name="Group 113">
                <a:extLst>
                  <a:ext uri="{FF2B5EF4-FFF2-40B4-BE49-F238E27FC236}">
                    <a16:creationId xmlns:a16="http://schemas.microsoft.com/office/drawing/2014/main" id="{5DF6A348-96BE-4C76-BBBD-AD56F023F8D0}"/>
                  </a:ext>
                </a:extLst>
              </p:cNvPr>
              <p:cNvGrpSpPr/>
              <p:nvPr/>
            </p:nvGrpSpPr>
            <p:grpSpPr>
              <a:xfrm>
                <a:off x="10472702" y="2296117"/>
                <a:ext cx="1222228" cy="93015"/>
                <a:chOff x="-1466428" y="1236301"/>
                <a:chExt cx="1222228" cy="93015"/>
              </a:xfrm>
            </p:grpSpPr>
            <p:sp>
              <p:nvSpPr>
                <p:cNvPr id="115" name="Oval 55">
                  <a:extLst>
                    <a:ext uri="{FF2B5EF4-FFF2-40B4-BE49-F238E27FC236}">
                      <a16:creationId xmlns:a16="http://schemas.microsoft.com/office/drawing/2014/main" id="{1E1042D1-9793-437F-BF90-57A158B78F00}"/>
                    </a:ext>
                  </a:extLst>
                </p:cNvPr>
                <p:cNvSpPr>
                  <a:spLocks noChangeArrowheads="1"/>
                </p:cNvSpPr>
                <p:nvPr/>
              </p:nvSpPr>
              <p:spPr bwMode="auto">
                <a:xfrm>
                  <a:off x="-1466428" y="1236301"/>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6" name="Oval 56">
                  <a:extLst>
                    <a:ext uri="{FF2B5EF4-FFF2-40B4-BE49-F238E27FC236}">
                      <a16:creationId xmlns:a16="http://schemas.microsoft.com/office/drawing/2014/main" id="{2DBE8156-D39F-4A69-937C-30E8B0BD3FBB}"/>
                    </a:ext>
                  </a:extLst>
                </p:cNvPr>
                <p:cNvSpPr>
                  <a:spLocks noChangeArrowheads="1"/>
                </p:cNvSpPr>
                <p:nvPr/>
              </p:nvSpPr>
              <p:spPr bwMode="auto">
                <a:xfrm>
                  <a:off x="-1183907"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7" name="Oval 57">
                  <a:extLst>
                    <a:ext uri="{FF2B5EF4-FFF2-40B4-BE49-F238E27FC236}">
                      <a16:creationId xmlns:a16="http://schemas.microsoft.com/office/drawing/2014/main" id="{0F1ED520-30C1-40D1-9CC3-1C43705CB5FE}"/>
                    </a:ext>
                  </a:extLst>
                </p:cNvPr>
                <p:cNvSpPr>
                  <a:spLocks noChangeArrowheads="1"/>
                </p:cNvSpPr>
                <p:nvPr/>
              </p:nvSpPr>
              <p:spPr bwMode="auto">
                <a:xfrm>
                  <a:off x="-903125"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8" name="Oval 58">
                  <a:extLst>
                    <a:ext uri="{FF2B5EF4-FFF2-40B4-BE49-F238E27FC236}">
                      <a16:creationId xmlns:a16="http://schemas.microsoft.com/office/drawing/2014/main" id="{7D06F0BE-1973-4626-B9D7-B645079BDE07}"/>
                    </a:ext>
                  </a:extLst>
                </p:cNvPr>
                <p:cNvSpPr>
                  <a:spLocks noChangeArrowheads="1"/>
                </p:cNvSpPr>
                <p:nvPr/>
              </p:nvSpPr>
              <p:spPr bwMode="auto">
                <a:xfrm>
                  <a:off x="-619734"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9" name="Oval 59">
                  <a:extLst>
                    <a:ext uri="{FF2B5EF4-FFF2-40B4-BE49-F238E27FC236}">
                      <a16:creationId xmlns:a16="http://schemas.microsoft.com/office/drawing/2014/main" id="{586A0487-C378-4FA3-BA49-668D7C36321D}"/>
                    </a:ext>
                  </a:extLst>
                </p:cNvPr>
                <p:cNvSpPr>
                  <a:spLocks noChangeArrowheads="1"/>
                </p:cNvSpPr>
                <p:nvPr/>
              </p:nvSpPr>
              <p:spPr bwMode="auto">
                <a:xfrm>
                  <a:off x="-337214"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nvGrpSpPr>
            <p:cNvPr id="100" name="Group 99">
              <a:extLst>
                <a:ext uri="{FF2B5EF4-FFF2-40B4-BE49-F238E27FC236}">
                  <a16:creationId xmlns:a16="http://schemas.microsoft.com/office/drawing/2014/main" id="{247F0D79-12AB-4D3A-B5D9-DC46467E0592}"/>
                </a:ext>
              </a:extLst>
            </p:cNvPr>
            <p:cNvGrpSpPr/>
            <p:nvPr/>
          </p:nvGrpSpPr>
          <p:grpSpPr>
            <a:xfrm>
              <a:off x="11882697" y="2028194"/>
              <a:ext cx="1222229" cy="360937"/>
              <a:chOff x="10472702" y="1010235"/>
              <a:chExt cx="1222229" cy="360937"/>
            </a:xfrm>
          </p:grpSpPr>
          <p:grpSp>
            <p:nvGrpSpPr>
              <p:cNvPr id="101" name="Group 100">
                <a:extLst>
                  <a:ext uri="{FF2B5EF4-FFF2-40B4-BE49-F238E27FC236}">
                    <a16:creationId xmlns:a16="http://schemas.microsoft.com/office/drawing/2014/main" id="{A918769B-D413-45CB-A2D9-1206C5A93277}"/>
                  </a:ext>
                </a:extLst>
              </p:cNvPr>
              <p:cNvGrpSpPr/>
              <p:nvPr/>
            </p:nvGrpSpPr>
            <p:grpSpPr>
              <a:xfrm>
                <a:off x="10472702" y="1010235"/>
                <a:ext cx="1222229" cy="95622"/>
                <a:chOff x="-1466428" y="1526316"/>
                <a:chExt cx="1222229" cy="95622"/>
              </a:xfrm>
            </p:grpSpPr>
            <p:sp>
              <p:nvSpPr>
                <p:cNvPr id="108" name="Oval 50">
                  <a:extLst>
                    <a:ext uri="{FF2B5EF4-FFF2-40B4-BE49-F238E27FC236}">
                      <a16:creationId xmlns:a16="http://schemas.microsoft.com/office/drawing/2014/main" id="{90C1111A-4E39-40DC-B3C0-72271D24EF42}"/>
                    </a:ext>
                  </a:extLst>
                </p:cNvPr>
                <p:cNvSpPr>
                  <a:spLocks noChangeArrowheads="1"/>
                </p:cNvSpPr>
                <p:nvPr/>
              </p:nvSpPr>
              <p:spPr bwMode="auto">
                <a:xfrm>
                  <a:off x="-1466428" y="1526316"/>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9" name="Oval 51">
                  <a:extLst>
                    <a:ext uri="{FF2B5EF4-FFF2-40B4-BE49-F238E27FC236}">
                      <a16:creationId xmlns:a16="http://schemas.microsoft.com/office/drawing/2014/main" id="{01B550E3-DF00-4268-9E86-D458D48A0FBE}"/>
                    </a:ext>
                  </a:extLst>
                </p:cNvPr>
                <p:cNvSpPr>
                  <a:spLocks noChangeArrowheads="1"/>
                </p:cNvSpPr>
                <p:nvPr/>
              </p:nvSpPr>
              <p:spPr bwMode="auto">
                <a:xfrm>
                  <a:off x="-1185646"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0" name="Oval 52">
                  <a:extLst>
                    <a:ext uri="{FF2B5EF4-FFF2-40B4-BE49-F238E27FC236}">
                      <a16:creationId xmlns:a16="http://schemas.microsoft.com/office/drawing/2014/main" id="{CDBD334F-EFF6-42CA-83B8-FE42175786C9}"/>
                    </a:ext>
                  </a:extLst>
                </p:cNvPr>
                <p:cNvSpPr>
                  <a:spLocks noChangeArrowheads="1"/>
                </p:cNvSpPr>
                <p:nvPr/>
              </p:nvSpPr>
              <p:spPr bwMode="auto">
                <a:xfrm>
                  <a:off x="-90312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1" name="Oval 53">
                  <a:extLst>
                    <a:ext uri="{FF2B5EF4-FFF2-40B4-BE49-F238E27FC236}">
                      <a16:creationId xmlns:a16="http://schemas.microsoft.com/office/drawing/2014/main" id="{89B70E6A-6C56-4F1F-820D-65997D1C9E3C}"/>
                    </a:ext>
                  </a:extLst>
                </p:cNvPr>
                <p:cNvSpPr>
                  <a:spLocks noChangeArrowheads="1"/>
                </p:cNvSpPr>
                <p:nvPr/>
              </p:nvSpPr>
              <p:spPr bwMode="auto">
                <a:xfrm>
                  <a:off x="-61973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2" name="Oval 54">
                  <a:extLst>
                    <a:ext uri="{FF2B5EF4-FFF2-40B4-BE49-F238E27FC236}">
                      <a16:creationId xmlns:a16="http://schemas.microsoft.com/office/drawing/2014/main" id="{7CFB2152-DC86-4D25-88BD-5067F2ABC222}"/>
                    </a:ext>
                  </a:extLst>
                </p:cNvPr>
                <p:cNvSpPr>
                  <a:spLocks noChangeArrowheads="1"/>
                </p:cNvSpPr>
                <p:nvPr/>
              </p:nvSpPr>
              <p:spPr bwMode="auto">
                <a:xfrm>
                  <a:off x="-338952"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02" name="Group 101">
                <a:extLst>
                  <a:ext uri="{FF2B5EF4-FFF2-40B4-BE49-F238E27FC236}">
                    <a16:creationId xmlns:a16="http://schemas.microsoft.com/office/drawing/2014/main" id="{03013ADE-E144-44ED-A34B-09E7368EBB77}"/>
                  </a:ext>
                </a:extLst>
              </p:cNvPr>
              <p:cNvGrpSpPr/>
              <p:nvPr/>
            </p:nvGrpSpPr>
            <p:grpSpPr>
              <a:xfrm>
                <a:off x="10472702" y="1278157"/>
                <a:ext cx="1222229" cy="93015"/>
                <a:chOff x="-1466428" y="1781889"/>
                <a:chExt cx="1222229" cy="93015"/>
              </a:xfrm>
            </p:grpSpPr>
            <p:sp>
              <p:nvSpPr>
                <p:cNvPr id="103" name="Oval 60">
                  <a:extLst>
                    <a:ext uri="{FF2B5EF4-FFF2-40B4-BE49-F238E27FC236}">
                      <a16:creationId xmlns:a16="http://schemas.microsoft.com/office/drawing/2014/main" id="{36757767-A434-46C9-A94B-1691E13879BD}"/>
                    </a:ext>
                  </a:extLst>
                </p:cNvPr>
                <p:cNvSpPr>
                  <a:spLocks noChangeArrowheads="1"/>
                </p:cNvSpPr>
                <p:nvPr/>
              </p:nvSpPr>
              <p:spPr bwMode="auto">
                <a:xfrm>
                  <a:off x="-1466428" y="1781889"/>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4" name="Oval 61">
                  <a:extLst>
                    <a:ext uri="{FF2B5EF4-FFF2-40B4-BE49-F238E27FC236}">
                      <a16:creationId xmlns:a16="http://schemas.microsoft.com/office/drawing/2014/main" id="{E2B34EE8-7F69-41AB-9D39-D308538BAEA7}"/>
                    </a:ext>
                  </a:extLst>
                </p:cNvPr>
                <p:cNvSpPr>
                  <a:spLocks noChangeArrowheads="1"/>
                </p:cNvSpPr>
                <p:nvPr/>
              </p:nvSpPr>
              <p:spPr bwMode="auto">
                <a:xfrm>
                  <a:off x="-1185646"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5" name="Oval 62">
                  <a:extLst>
                    <a:ext uri="{FF2B5EF4-FFF2-40B4-BE49-F238E27FC236}">
                      <a16:creationId xmlns:a16="http://schemas.microsoft.com/office/drawing/2014/main" id="{19673F8E-DEA1-4639-9A46-8AB1DB4816AB}"/>
                    </a:ext>
                  </a:extLst>
                </p:cNvPr>
                <p:cNvSpPr>
                  <a:spLocks noChangeArrowheads="1"/>
                </p:cNvSpPr>
                <p:nvPr/>
              </p:nvSpPr>
              <p:spPr bwMode="auto">
                <a:xfrm>
                  <a:off x="-90312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6" name="Oval 63">
                  <a:extLst>
                    <a:ext uri="{FF2B5EF4-FFF2-40B4-BE49-F238E27FC236}">
                      <a16:creationId xmlns:a16="http://schemas.microsoft.com/office/drawing/2014/main" id="{7E8EA243-2775-49CE-8201-1DD086837EB1}"/>
                    </a:ext>
                  </a:extLst>
                </p:cNvPr>
                <p:cNvSpPr>
                  <a:spLocks noChangeArrowheads="1"/>
                </p:cNvSpPr>
                <p:nvPr/>
              </p:nvSpPr>
              <p:spPr bwMode="auto">
                <a:xfrm>
                  <a:off x="-61973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7" name="Oval 64">
                  <a:extLst>
                    <a:ext uri="{FF2B5EF4-FFF2-40B4-BE49-F238E27FC236}">
                      <a16:creationId xmlns:a16="http://schemas.microsoft.com/office/drawing/2014/main" id="{9C1AE9A0-9C5F-400C-8A9F-E264CC7B455D}"/>
                    </a:ext>
                  </a:extLst>
                </p:cNvPr>
                <p:cNvSpPr>
                  <a:spLocks noChangeArrowheads="1"/>
                </p:cNvSpPr>
                <p:nvPr/>
              </p:nvSpPr>
              <p:spPr bwMode="auto">
                <a:xfrm>
                  <a:off x="-338952"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sp>
        <p:nvSpPr>
          <p:cNvPr id="128" name="Text Placeholder 127">
            <a:extLst>
              <a:ext uri="{FF2B5EF4-FFF2-40B4-BE49-F238E27FC236}">
                <a16:creationId xmlns:a16="http://schemas.microsoft.com/office/drawing/2014/main" id="{0C6D3ECC-3C7F-418E-9939-D61B053630B9}"/>
              </a:ext>
            </a:extLst>
          </p:cNvPr>
          <p:cNvSpPr>
            <a:spLocks noGrp="1"/>
          </p:cNvSpPr>
          <p:nvPr>
            <p:ph type="body" sz="quarter" idx="13" hasCustomPrompt="1"/>
          </p:nvPr>
        </p:nvSpPr>
        <p:spPr>
          <a:xfrm>
            <a:off x="3574394" y="1541463"/>
            <a:ext cx="5114670" cy="749300"/>
          </a:xfrm>
        </p:spPr>
        <p:txBody>
          <a:bodyPr anchor="ctr">
            <a:normAutofit/>
          </a:bodyPr>
          <a:lstStyle>
            <a:lvl1pPr algn="ctr">
              <a:buFontTx/>
              <a:buNone/>
              <a:defRPr sz="4400" spc="1500" baseline="0">
                <a:solidFill>
                  <a:schemeClr val="bg1"/>
                </a:solidFill>
                <a:latin typeface="Segoe UI Light" panose="020B0502040204020203" pitchFamily="34" charset="0"/>
                <a:cs typeface="Segoe UI Light" panose="020B0502040204020203" pitchFamily="34" charset="0"/>
              </a:defRPr>
            </a:lvl1pPr>
          </a:lstStyle>
          <a:p>
            <a:pPr lvl="0"/>
            <a:r>
              <a:rPr lang="en-US" dirty="0"/>
              <a:t>EDIT</a:t>
            </a:r>
            <a:endParaRPr lang="en-IN" dirty="0"/>
          </a:p>
        </p:txBody>
      </p:sp>
    </p:spTree>
    <p:extLst>
      <p:ext uri="{BB962C8B-B14F-4D97-AF65-F5344CB8AC3E}">
        <p14:creationId xmlns:p14="http://schemas.microsoft.com/office/powerpoint/2010/main" val="419412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ur Team">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0DC8B31-BD10-4089-8123-BF0ECC90AFDC}"/>
              </a:ext>
            </a:extLst>
          </p:cNvPr>
          <p:cNvSpPr>
            <a:spLocks/>
          </p:cNvSpPr>
          <p:nvPr/>
        </p:nvSpPr>
        <p:spPr bwMode="auto">
          <a:xfrm>
            <a:off x="4365410" y="1"/>
            <a:ext cx="5377965" cy="708545"/>
          </a:xfrm>
          <a:custGeom>
            <a:avLst/>
            <a:gdLst>
              <a:gd name="connsiteX0" fmla="*/ 0 w 5376564"/>
              <a:gd name="connsiteY0" fmla="*/ 0 h 708545"/>
              <a:gd name="connsiteX1" fmla="*/ 5376564 w 5376564"/>
              <a:gd name="connsiteY1" fmla="*/ 0 h 708545"/>
              <a:gd name="connsiteX2" fmla="*/ 5185543 w 5376564"/>
              <a:gd name="connsiteY2" fmla="*/ 93607 h 708545"/>
              <a:gd name="connsiteX3" fmla="*/ 126609 w 5376564"/>
              <a:gd name="connsiteY3" fmla="*/ 72917 h 708545"/>
              <a:gd name="connsiteX4" fmla="*/ 0 w 5376564"/>
              <a:gd name="connsiteY4" fmla="*/ 0 h 7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564" h="708545">
                <a:moveTo>
                  <a:pt x="0" y="0"/>
                </a:moveTo>
                <a:lnTo>
                  <a:pt x="5376564" y="0"/>
                </a:lnTo>
                <a:lnTo>
                  <a:pt x="5185543" y="93607"/>
                </a:lnTo>
                <a:cubicBezTo>
                  <a:pt x="3019901" y="1087172"/>
                  <a:pt x="1316659" y="725041"/>
                  <a:pt x="126609" y="72917"/>
                </a:cubicBezTo>
                <a:lnTo>
                  <a:pt x="0" y="0"/>
                </a:ln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6" name="Freeform: Shape 5">
            <a:extLst>
              <a:ext uri="{FF2B5EF4-FFF2-40B4-BE49-F238E27FC236}">
                <a16:creationId xmlns:a16="http://schemas.microsoft.com/office/drawing/2014/main" id="{8D621C2C-2198-45B8-9873-B04DC1C5DCF1}"/>
              </a:ext>
            </a:extLst>
          </p:cNvPr>
          <p:cNvSpPr>
            <a:spLocks/>
          </p:cNvSpPr>
          <p:nvPr/>
        </p:nvSpPr>
        <p:spPr bwMode="auto">
          <a:xfrm>
            <a:off x="0" y="1191235"/>
            <a:ext cx="476518" cy="1109009"/>
          </a:xfrm>
          <a:custGeom>
            <a:avLst/>
            <a:gdLst>
              <a:gd name="connsiteX0" fmla="*/ 0 w 476394"/>
              <a:gd name="connsiteY0" fmla="*/ 0 h 1109009"/>
              <a:gd name="connsiteX1" fmla="*/ 149686 w 476394"/>
              <a:gd name="connsiteY1" fmla="*/ 77303 h 1109009"/>
              <a:gd name="connsiteX2" fmla="*/ 26295 w 476394"/>
              <a:gd name="connsiteY2" fmla="*/ 1094342 h 1109009"/>
              <a:gd name="connsiteX3" fmla="*/ 0 w 476394"/>
              <a:gd name="connsiteY3" fmla="*/ 1109009 h 1109009"/>
              <a:gd name="connsiteX4" fmla="*/ 0 w 476394"/>
              <a:gd name="connsiteY4" fmla="*/ 0 h 110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394" h="1109009">
                <a:moveTo>
                  <a:pt x="0" y="0"/>
                </a:moveTo>
                <a:lnTo>
                  <a:pt x="149686" y="77303"/>
                </a:lnTo>
                <a:cubicBezTo>
                  <a:pt x="494828" y="279337"/>
                  <a:pt x="714673" y="690290"/>
                  <a:pt x="26295" y="1094342"/>
                </a:cubicBezTo>
                <a:lnTo>
                  <a:pt x="0" y="1109009"/>
                </a:lnTo>
                <a:lnTo>
                  <a:pt x="0" y="0"/>
                </a:lnTo>
                <a:close/>
              </a:path>
            </a:pathLst>
          </a:custGeom>
          <a:solidFill>
            <a:schemeClr val="accent1"/>
          </a:solidFill>
          <a:ln w="9525">
            <a:noFill/>
            <a:round/>
            <a:headEnd/>
            <a:tailEnd/>
          </a:ln>
          <a:effectLst>
            <a:outerShdw blurRad="889000" dist="38100" algn="l"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7" name="Freeform: Shape 6">
            <a:extLst>
              <a:ext uri="{FF2B5EF4-FFF2-40B4-BE49-F238E27FC236}">
                <a16:creationId xmlns:a16="http://schemas.microsoft.com/office/drawing/2014/main" id="{B41A8818-2CBF-47C8-AE1A-4784AF9F6A3D}"/>
              </a:ext>
            </a:extLst>
          </p:cNvPr>
          <p:cNvSpPr>
            <a:spLocks/>
          </p:cNvSpPr>
          <p:nvPr/>
        </p:nvSpPr>
        <p:spPr bwMode="auto">
          <a:xfrm flipH="1">
            <a:off x="186555" y="5693174"/>
            <a:ext cx="6670431" cy="1164827"/>
          </a:xfrm>
          <a:custGeom>
            <a:avLst/>
            <a:gdLst>
              <a:gd name="connsiteX0" fmla="*/ 6242199 w 6668694"/>
              <a:gd name="connsiteY0" fmla="*/ 657 h 1164827"/>
              <a:gd name="connsiteX1" fmla="*/ 5378364 w 6668694"/>
              <a:gd name="connsiteY1" fmla="*/ 183181 h 1164827"/>
              <a:gd name="connsiteX2" fmla="*/ 2649335 w 6668694"/>
              <a:gd name="connsiteY2" fmla="*/ 999428 h 1164827"/>
              <a:gd name="connsiteX3" fmla="*/ 728633 w 6668694"/>
              <a:gd name="connsiteY3" fmla="*/ 891832 h 1164827"/>
              <a:gd name="connsiteX4" fmla="*/ 89560 w 6668694"/>
              <a:gd name="connsiteY4" fmla="*/ 1122640 h 1164827"/>
              <a:gd name="connsiteX5" fmla="*/ 0 w 6668694"/>
              <a:gd name="connsiteY5" fmla="*/ 1164827 h 1164827"/>
              <a:gd name="connsiteX6" fmla="*/ 6383463 w 6668694"/>
              <a:gd name="connsiteY6" fmla="*/ 1164827 h 1164827"/>
              <a:gd name="connsiteX7" fmla="*/ 6451343 w 6668694"/>
              <a:gd name="connsiteY7" fmla="*/ 1036994 h 1164827"/>
              <a:gd name="connsiteX8" fmla="*/ 6661304 w 6668694"/>
              <a:gd name="connsiteY8" fmla="*/ 446606 h 1164827"/>
              <a:gd name="connsiteX9" fmla="*/ 6242199 w 6668694"/>
              <a:gd name="connsiteY9" fmla="*/ 657 h 116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8694" h="1164827">
                <a:moveTo>
                  <a:pt x="6242199" y="657"/>
                </a:moveTo>
                <a:cubicBezTo>
                  <a:pt x="6013664" y="-7446"/>
                  <a:pt x="5710918" y="59816"/>
                  <a:pt x="5378364" y="183181"/>
                </a:cubicBezTo>
                <a:cubicBezTo>
                  <a:pt x="4614532" y="461447"/>
                  <a:pt x="3872948" y="891832"/>
                  <a:pt x="2649335" y="999428"/>
                </a:cubicBezTo>
                <a:cubicBezTo>
                  <a:pt x="1422014" y="1107024"/>
                  <a:pt x="1440554" y="713741"/>
                  <a:pt x="728633" y="891832"/>
                </a:cubicBezTo>
                <a:cubicBezTo>
                  <a:pt x="518672" y="944703"/>
                  <a:pt x="297240" y="1029400"/>
                  <a:pt x="89560" y="1122640"/>
                </a:cubicBezTo>
                <a:lnTo>
                  <a:pt x="0" y="1164827"/>
                </a:lnTo>
                <a:lnTo>
                  <a:pt x="6383463" y="1164827"/>
                </a:lnTo>
                <a:lnTo>
                  <a:pt x="6451343" y="1036994"/>
                </a:lnTo>
                <a:cubicBezTo>
                  <a:pt x="6550993" y="839889"/>
                  <a:pt x="6635349" y="630262"/>
                  <a:pt x="6661304" y="446606"/>
                </a:cubicBezTo>
                <a:cubicBezTo>
                  <a:pt x="6707189" y="146079"/>
                  <a:pt x="6536031" y="11076"/>
                  <a:pt x="6242199" y="657"/>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9" name="Footer Placeholder 3">
            <a:extLst>
              <a:ext uri="{FF2B5EF4-FFF2-40B4-BE49-F238E27FC236}">
                <a16:creationId xmlns:a16="http://schemas.microsoft.com/office/drawing/2014/main" id="{022C124C-E2CB-4F25-A6D5-F857371DF23F}"/>
              </a:ext>
            </a:extLst>
          </p:cNvPr>
          <p:cNvSpPr>
            <a:spLocks noGrp="1"/>
          </p:cNvSpPr>
          <p:nvPr>
            <p:ph type="ftr" sz="quarter" idx="11"/>
          </p:nvPr>
        </p:nvSpPr>
        <p:spPr>
          <a:xfrm>
            <a:off x="9056598" y="6219639"/>
            <a:ext cx="2537158" cy="365125"/>
          </a:xfrm>
        </p:spPr>
        <p:txBody>
          <a:bodyPr/>
          <a:lstStyle>
            <a:lvl1pPr algn="r">
              <a:defRPr/>
            </a:lvl1pPr>
          </a:lstStyle>
          <a:p>
            <a:endParaRPr lang="en-US" dirty="0"/>
          </a:p>
        </p:txBody>
      </p:sp>
      <p:sp>
        <p:nvSpPr>
          <p:cNvPr id="10" name="Slide Number Placeholder 4">
            <a:extLst>
              <a:ext uri="{FF2B5EF4-FFF2-40B4-BE49-F238E27FC236}">
                <a16:creationId xmlns:a16="http://schemas.microsoft.com/office/drawing/2014/main" id="{3A6B885B-7056-45F0-82F8-696234274AA5}"/>
              </a:ext>
            </a:extLst>
          </p:cNvPr>
          <p:cNvSpPr>
            <a:spLocks noGrp="1"/>
          </p:cNvSpPr>
          <p:nvPr>
            <p:ph type="sldNum" sz="quarter" idx="12"/>
          </p:nvPr>
        </p:nvSpPr>
        <p:spPr>
          <a:xfrm>
            <a:off x="599317" y="6165304"/>
            <a:ext cx="513718" cy="473794"/>
          </a:xfrm>
        </p:spPr>
        <p:txBody>
          <a:bodyPr/>
          <a:lstStyle>
            <a:lvl1pPr algn="ctr">
              <a:defRPr sz="2000" b="1">
                <a:solidFill>
                  <a:schemeClr val="bg1"/>
                </a:solidFill>
                <a:latin typeface="Segoe UI Black" panose="020B0A02040204020203" pitchFamily="34" charset="0"/>
                <a:ea typeface="Segoe UI Black" panose="020B0A02040204020203" pitchFamily="34" charset="0"/>
              </a:defRPr>
            </a:lvl1pPr>
          </a:lstStyle>
          <a:p>
            <a:fld id="{D57F1E4F-1CFF-5643-939E-217C01CDF565}" type="slidenum">
              <a:rPr lang="en-US" smtClean="0"/>
              <a:pPr/>
              <a:t>‹#›</a:t>
            </a:fld>
            <a:endParaRPr lang="en-US" dirty="0"/>
          </a:p>
        </p:txBody>
      </p:sp>
      <p:sp>
        <p:nvSpPr>
          <p:cNvPr id="15" name="Picture Placeholder 14">
            <a:extLst>
              <a:ext uri="{FF2B5EF4-FFF2-40B4-BE49-F238E27FC236}">
                <a16:creationId xmlns:a16="http://schemas.microsoft.com/office/drawing/2014/main" id="{86C142BB-AE67-4317-8B31-C246C4A83660}"/>
              </a:ext>
            </a:extLst>
          </p:cNvPr>
          <p:cNvSpPr>
            <a:spLocks noGrp="1"/>
          </p:cNvSpPr>
          <p:nvPr>
            <p:ph type="pic" sz="quarter" idx="13"/>
          </p:nvPr>
        </p:nvSpPr>
        <p:spPr>
          <a:xfrm>
            <a:off x="1574807" y="2602498"/>
            <a:ext cx="1843516" cy="1653004"/>
          </a:xfrm>
          <a:custGeom>
            <a:avLst/>
            <a:gdLst>
              <a:gd name="connsiteX0" fmla="*/ 825393 w 1843036"/>
              <a:gd name="connsiteY0" fmla="*/ 898 h 1653004"/>
              <a:gd name="connsiteX1" fmla="*/ 1843036 w 1843036"/>
              <a:gd name="connsiteY1" fmla="*/ 959388 h 1653004"/>
              <a:gd name="connsiteX2" fmla="*/ 825393 w 1843036"/>
              <a:gd name="connsiteY2" fmla="*/ 1651685 h 1653004"/>
              <a:gd name="connsiteX3" fmla="*/ 0 w 1843036"/>
              <a:gd name="connsiteY3" fmla="*/ 826292 h 1653004"/>
              <a:gd name="connsiteX4" fmla="*/ 825393 w 1843036"/>
              <a:gd name="connsiteY4" fmla="*/ 898 h 165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036" h="1653004">
                <a:moveTo>
                  <a:pt x="825393" y="898"/>
                </a:moveTo>
                <a:cubicBezTo>
                  <a:pt x="1132566" y="23081"/>
                  <a:pt x="1843036" y="503536"/>
                  <a:pt x="1843036" y="959388"/>
                </a:cubicBezTo>
                <a:cubicBezTo>
                  <a:pt x="1843036" y="1415240"/>
                  <a:pt x="1132566" y="1673868"/>
                  <a:pt x="825393" y="1651685"/>
                </a:cubicBezTo>
                <a:cubicBezTo>
                  <a:pt x="518221" y="1629502"/>
                  <a:pt x="0" y="1282144"/>
                  <a:pt x="0" y="826292"/>
                </a:cubicBezTo>
                <a:cubicBezTo>
                  <a:pt x="0" y="370439"/>
                  <a:pt x="518221" y="-21285"/>
                  <a:pt x="825393" y="898"/>
                </a:cubicBezTo>
                <a:close/>
              </a:path>
            </a:pathLst>
          </a:custGeom>
          <a:solidFill>
            <a:schemeClr val="bg1">
              <a:lumMod val="85000"/>
            </a:schemeClr>
          </a:solidFill>
        </p:spPr>
        <p:txBody>
          <a:bodyPr wrap="square" anchor="ctr">
            <a:noAutofit/>
          </a:bodyPr>
          <a:lstStyle>
            <a:lvl1pPr algn="ctr">
              <a:buFontTx/>
              <a:buNone/>
              <a:defRPr sz="2000"/>
            </a:lvl1pPr>
          </a:lstStyle>
          <a:p>
            <a:r>
              <a:rPr lang="en-US"/>
              <a:t>Click icon to add picture</a:t>
            </a:r>
            <a:endParaRPr lang="en-IN"/>
          </a:p>
        </p:txBody>
      </p:sp>
      <p:sp>
        <p:nvSpPr>
          <p:cNvPr id="20" name="Picture Placeholder 19">
            <a:extLst>
              <a:ext uri="{FF2B5EF4-FFF2-40B4-BE49-F238E27FC236}">
                <a16:creationId xmlns:a16="http://schemas.microsoft.com/office/drawing/2014/main" id="{D7E0FCB9-AF16-42E7-AB21-AF7154FF60AD}"/>
              </a:ext>
            </a:extLst>
          </p:cNvPr>
          <p:cNvSpPr>
            <a:spLocks noGrp="1"/>
          </p:cNvSpPr>
          <p:nvPr>
            <p:ph type="pic" sz="quarter" idx="14"/>
          </p:nvPr>
        </p:nvSpPr>
        <p:spPr>
          <a:xfrm>
            <a:off x="6062649" y="1180913"/>
            <a:ext cx="1421496" cy="1274596"/>
          </a:xfrm>
          <a:custGeom>
            <a:avLst/>
            <a:gdLst>
              <a:gd name="connsiteX0" fmla="*/ 636443 w 1421126"/>
              <a:gd name="connsiteY0" fmla="*/ 692 h 1274596"/>
              <a:gd name="connsiteX1" fmla="*/ 1421126 w 1421126"/>
              <a:gd name="connsiteY1" fmla="*/ 739763 h 1274596"/>
              <a:gd name="connsiteX2" fmla="*/ 636443 w 1421126"/>
              <a:gd name="connsiteY2" fmla="*/ 1273579 h 1274596"/>
              <a:gd name="connsiteX3" fmla="*/ 0 w 1421126"/>
              <a:gd name="connsiteY3" fmla="*/ 637136 h 1274596"/>
              <a:gd name="connsiteX4" fmla="*/ 636443 w 1421126"/>
              <a:gd name="connsiteY4" fmla="*/ 692 h 1274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126" h="1274596">
                <a:moveTo>
                  <a:pt x="636443" y="692"/>
                </a:moveTo>
                <a:cubicBezTo>
                  <a:pt x="873298" y="17797"/>
                  <a:pt x="1421126" y="388266"/>
                  <a:pt x="1421126" y="739763"/>
                </a:cubicBezTo>
                <a:cubicBezTo>
                  <a:pt x="1421126" y="1091261"/>
                  <a:pt x="873298" y="1290684"/>
                  <a:pt x="636443" y="1273579"/>
                </a:cubicBezTo>
                <a:cubicBezTo>
                  <a:pt x="399589" y="1256474"/>
                  <a:pt x="0" y="988634"/>
                  <a:pt x="0" y="637136"/>
                </a:cubicBezTo>
                <a:cubicBezTo>
                  <a:pt x="0" y="285638"/>
                  <a:pt x="399589" y="-16412"/>
                  <a:pt x="636443" y="692"/>
                </a:cubicBezTo>
                <a:close/>
              </a:path>
            </a:pathLst>
          </a:custGeom>
          <a:solidFill>
            <a:schemeClr val="bg1">
              <a:lumMod val="85000"/>
            </a:schemeClr>
          </a:solidFill>
        </p:spPr>
        <p:txBody>
          <a:bodyPr wrap="square" anchor="ctr">
            <a:noAutofit/>
          </a:bodyPr>
          <a:lstStyle>
            <a:lvl1pPr algn="ctr">
              <a:buFontTx/>
              <a:buNone/>
              <a:defRPr sz="1600"/>
            </a:lvl1pPr>
          </a:lstStyle>
          <a:p>
            <a:r>
              <a:rPr lang="en-US"/>
              <a:t>Click icon to add picture</a:t>
            </a:r>
            <a:endParaRPr lang="en-IN"/>
          </a:p>
        </p:txBody>
      </p:sp>
      <p:sp>
        <p:nvSpPr>
          <p:cNvPr id="21" name="Picture Placeholder 20">
            <a:extLst>
              <a:ext uri="{FF2B5EF4-FFF2-40B4-BE49-F238E27FC236}">
                <a16:creationId xmlns:a16="http://schemas.microsoft.com/office/drawing/2014/main" id="{2D69ACE4-BB55-49D7-B2C1-1C9868716CFB}"/>
              </a:ext>
            </a:extLst>
          </p:cNvPr>
          <p:cNvSpPr>
            <a:spLocks noGrp="1"/>
          </p:cNvSpPr>
          <p:nvPr>
            <p:ph type="pic" sz="quarter" idx="15"/>
          </p:nvPr>
        </p:nvSpPr>
        <p:spPr>
          <a:xfrm>
            <a:off x="9198552" y="1180913"/>
            <a:ext cx="1421496" cy="1274596"/>
          </a:xfrm>
          <a:custGeom>
            <a:avLst/>
            <a:gdLst>
              <a:gd name="connsiteX0" fmla="*/ 636443 w 1421126"/>
              <a:gd name="connsiteY0" fmla="*/ 692 h 1274596"/>
              <a:gd name="connsiteX1" fmla="*/ 1421126 w 1421126"/>
              <a:gd name="connsiteY1" fmla="*/ 739763 h 1274596"/>
              <a:gd name="connsiteX2" fmla="*/ 636443 w 1421126"/>
              <a:gd name="connsiteY2" fmla="*/ 1273579 h 1274596"/>
              <a:gd name="connsiteX3" fmla="*/ 0 w 1421126"/>
              <a:gd name="connsiteY3" fmla="*/ 637136 h 1274596"/>
              <a:gd name="connsiteX4" fmla="*/ 636443 w 1421126"/>
              <a:gd name="connsiteY4" fmla="*/ 692 h 1274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126" h="1274596">
                <a:moveTo>
                  <a:pt x="636443" y="692"/>
                </a:moveTo>
                <a:cubicBezTo>
                  <a:pt x="873297" y="17797"/>
                  <a:pt x="1421126" y="388266"/>
                  <a:pt x="1421126" y="739763"/>
                </a:cubicBezTo>
                <a:cubicBezTo>
                  <a:pt x="1421126" y="1091261"/>
                  <a:pt x="873297" y="1290684"/>
                  <a:pt x="636443" y="1273579"/>
                </a:cubicBezTo>
                <a:cubicBezTo>
                  <a:pt x="399589" y="1256474"/>
                  <a:pt x="0" y="988634"/>
                  <a:pt x="0" y="637136"/>
                </a:cubicBezTo>
                <a:cubicBezTo>
                  <a:pt x="0" y="285638"/>
                  <a:pt x="399589" y="-16412"/>
                  <a:pt x="636443" y="692"/>
                </a:cubicBezTo>
                <a:close/>
              </a:path>
            </a:pathLst>
          </a:custGeom>
          <a:solidFill>
            <a:schemeClr val="bg1">
              <a:lumMod val="85000"/>
            </a:schemeClr>
          </a:solidFill>
        </p:spPr>
        <p:txBody>
          <a:bodyPr wrap="square" anchor="ctr">
            <a:noAutofit/>
          </a:bodyPr>
          <a:lstStyle>
            <a:lvl1pPr algn="ctr">
              <a:buFontTx/>
              <a:buNone/>
              <a:defRPr sz="1600"/>
            </a:lvl1pPr>
          </a:lstStyle>
          <a:p>
            <a:r>
              <a:rPr lang="en-US"/>
              <a:t>Click icon to add picture</a:t>
            </a:r>
            <a:endParaRPr lang="en-IN"/>
          </a:p>
        </p:txBody>
      </p:sp>
      <p:sp>
        <p:nvSpPr>
          <p:cNvPr id="22" name="Picture Placeholder 21">
            <a:extLst>
              <a:ext uri="{FF2B5EF4-FFF2-40B4-BE49-F238E27FC236}">
                <a16:creationId xmlns:a16="http://schemas.microsoft.com/office/drawing/2014/main" id="{2592BA59-4CF5-4FBF-AEE0-6C222BE0CBC1}"/>
              </a:ext>
            </a:extLst>
          </p:cNvPr>
          <p:cNvSpPr>
            <a:spLocks noGrp="1"/>
          </p:cNvSpPr>
          <p:nvPr>
            <p:ph type="pic" sz="quarter" idx="16"/>
          </p:nvPr>
        </p:nvSpPr>
        <p:spPr>
          <a:xfrm>
            <a:off x="6062649" y="3721426"/>
            <a:ext cx="1421496" cy="1274596"/>
          </a:xfrm>
          <a:custGeom>
            <a:avLst/>
            <a:gdLst>
              <a:gd name="connsiteX0" fmla="*/ 636443 w 1421126"/>
              <a:gd name="connsiteY0" fmla="*/ 692 h 1274596"/>
              <a:gd name="connsiteX1" fmla="*/ 1421126 w 1421126"/>
              <a:gd name="connsiteY1" fmla="*/ 739764 h 1274596"/>
              <a:gd name="connsiteX2" fmla="*/ 636443 w 1421126"/>
              <a:gd name="connsiteY2" fmla="*/ 1273579 h 1274596"/>
              <a:gd name="connsiteX3" fmla="*/ 0 w 1421126"/>
              <a:gd name="connsiteY3" fmla="*/ 637136 h 1274596"/>
              <a:gd name="connsiteX4" fmla="*/ 636443 w 1421126"/>
              <a:gd name="connsiteY4" fmla="*/ 692 h 1274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126" h="1274596">
                <a:moveTo>
                  <a:pt x="636443" y="692"/>
                </a:moveTo>
                <a:cubicBezTo>
                  <a:pt x="873298" y="17797"/>
                  <a:pt x="1421126" y="388266"/>
                  <a:pt x="1421126" y="739764"/>
                </a:cubicBezTo>
                <a:cubicBezTo>
                  <a:pt x="1421126" y="1091261"/>
                  <a:pt x="873298" y="1290684"/>
                  <a:pt x="636443" y="1273579"/>
                </a:cubicBezTo>
                <a:cubicBezTo>
                  <a:pt x="399589" y="1256474"/>
                  <a:pt x="0" y="988634"/>
                  <a:pt x="0" y="637136"/>
                </a:cubicBezTo>
                <a:cubicBezTo>
                  <a:pt x="0" y="285638"/>
                  <a:pt x="399589" y="-16412"/>
                  <a:pt x="636443" y="692"/>
                </a:cubicBezTo>
                <a:close/>
              </a:path>
            </a:pathLst>
          </a:custGeom>
          <a:solidFill>
            <a:schemeClr val="bg1">
              <a:lumMod val="85000"/>
            </a:schemeClr>
          </a:solidFill>
        </p:spPr>
        <p:txBody>
          <a:bodyPr wrap="square" anchor="ctr">
            <a:noAutofit/>
          </a:bodyPr>
          <a:lstStyle>
            <a:lvl1pPr algn="ctr">
              <a:buFontTx/>
              <a:buNone/>
              <a:defRPr sz="1600"/>
            </a:lvl1pPr>
          </a:lstStyle>
          <a:p>
            <a:r>
              <a:rPr lang="en-US"/>
              <a:t>Click icon to add picture</a:t>
            </a:r>
            <a:endParaRPr lang="en-IN"/>
          </a:p>
        </p:txBody>
      </p:sp>
      <p:sp>
        <p:nvSpPr>
          <p:cNvPr id="23" name="Picture Placeholder 22">
            <a:extLst>
              <a:ext uri="{FF2B5EF4-FFF2-40B4-BE49-F238E27FC236}">
                <a16:creationId xmlns:a16="http://schemas.microsoft.com/office/drawing/2014/main" id="{BC223F12-9990-4EAB-83D9-B175D9A47F36}"/>
              </a:ext>
            </a:extLst>
          </p:cNvPr>
          <p:cNvSpPr>
            <a:spLocks noGrp="1"/>
          </p:cNvSpPr>
          <p:nvPr>
            <p:ph type="pic" sz="quarter" idx="17"/>
          </p:nvPr>
        </p:nvSpPr>
        <p:spPr>
          <a:xfrm>
            <a:off x="9198552" y="3721426"/>
            <a:ext cx="1421496" cy="1274596"/>
          </a:xfrm>
          <a:custGeom>
            <a:avLst/>
            <a:gdLst>
              <a:gd name="connsiteX0" fmla="*/ 636443 w 1421126"/>
              <a:gd name="connsiteY0" fmla="*/ 692 h 1274596"/>
              <a:gd name="connsiteX1" fmla="*/ 1421126 w 1421126"/>
              <a:gd name="connsiteY1" fmla="*/ 739764 h 1274596"/>
              <a:gd name="connsiteX2" fmla="*/ 636443 w 1421126"/>
              <a:gd name="connsiteY2" fmla="*/ 1273579 h 1274596"/>
              <a:gd name="connsiteX3" fmla="*/ 0 w 1421126"/>
              <a:gd name="connsiteY3" fmla="*/ 637136 h 1274596"/>
              <a:gd name="connsiteX4" fmla="*/ 636443 w 1421126"/>
              <a:gd name="connsiteY4" fmla="*/ 692 h 1274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126" h="1274596">
                <a:moveTo>
                  <a:pt x="636443" y="692"/>
                </a:moveTo>
                <a:cubicBezTo>
                  <a:pt x="873297" y="17797"/>
                  <a:pt x="1421126" y="388266"/>
                  <a:pt x="1421126" y="739764"/>
                </a:cubicBezTo>
                <a:cubicBezTo>
                  <a:pt x="1421126" y="1091261"/>
                  <a:pt x="873297" y="1290684"/>
                  <a:pt x="636443" y="1273579"/>
                </a:cubicBezTo>
                <a:cubicBezTo>
                  <a:pt x="399589" y="1256474"/>
                  <a:pt x="0" y="988634"/>
                  <a:pt x="0" y="637136"/>
                </a:cubicBezTo>
                <a:cubicBezTo>
                  <a:pt x="0" y="285638"/>
                  <a:pt x="399589" y="-16412"/>
                  <a:pt x="636443" y="692"/>
                </a:cubicBezTo>
                <a:close/>
              </a:path>
            </a:pathLst>
          </a:custGeom>
          <a:solidFill>
            <a:schemeClr val="bg1">
              <a:lumMod val="85000"/>
            </a:schemeClr>
          </a:solidFill>
        </p:spPr>
        <p:txBody>
          <a:bodyPr wrap="square" anchor="ctr">
            <a:noAutofit/>
          </a:bodyPr>
          <a:lstStyle>
            <a:lvl1pPr algn="ctr">
              <a:buFontTx/>
              <a:buNone/>
              <a:defRPr sz="1600"/>
            </a:lvl1pPr>
          </a:lstStyle>
          <a:p>
            <a:r>
              <a:rPr lang="en-US"/>
              <a:t>Click icon to add picture</a:t>
            </a:r>
            <a:endParaRPr lang="en-IN"/>
          </a:p>
        </p:txBody>
      </p:sp>
    </p:spTree>
    <p:extLst>
      <p:ext uri="{BB962C8B-B14F-4D97-AF65-F5344CB8AC3E}">
        <p14:creationId xmlns:p14="http://schemas.microsoft.com/office/powerpoint/2010/main" val="567183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3663730-46A7-4D79-BE60-463194B1A2BB}"/>
              </a:ext>
            </a:extLst>
          </p:cNvPr>
          <p:cNvSpPr>
            <a:spLocks/>
          </p:cNvSpPr>
          <p:nvPr/>
        </p:nvSpPr>
        <p:spPr bwMode="auto">
          <a:xfrm>
            <a:off x="90511" y="4764"/>
            <a:ext cx="10429417" cy="4275215"/>
          </a:xfrm>
          <a:custGeom>
            <a:avLst/>
            <a:gdLst>
              <a:gd name="T0" fmla="*/ 1914 w 1914"/>
              <a:gd name="T1" fmla="*/ 0 h 784"/>
              <a:gd name="T2" fmla="*/ 0 w 1914"/>
              <a:gd name="T3" fmla="*/ 0 h 784"/>
              <a:gd name="T4" fmla="*/ 1914 w 1914"/>
              <a:gd name="T5" fmla="*/ 0 h 784"/>
            </a:gdLst>
            <a:ahLst/>
            <a:cxnLst>
              <a:cxn ang="0">
                <a:pos x="T0" y="T1"/>
              </a:cxn>
              <a:cxn ang="0">
                <a:pos x="T2" y="T3"/>
              </a:cxn>
              <a:cxn ang="0">
                <a:pos x="T4" y="T5"/>
              </a:cxn>
            </a:cxnLst>
            <a:rect l="0" t="0" r="r" b="b"/>
            <a:pathLst>
              <a:path w="1914" h="784">
                <a:moveTo>
                  <a:pt x="1914" y="0"/>
                </a:moveTo>
                <a:cubicBezTo>
                  <a:pt x="0" y="0"/>
                  <a:pt x="0" y="0"/>
                  <a:pt x="0" y="0"/>
                </a:cubicBezTo>
                <a:cubicBezTo>
                  <a:pt x="237" y="260"/>
                  <a:pt x="900" y="784"/>
                  <a:pt x="1914" y="0"/>
                </a:cubicBez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6" name="Freeform 7">
            <a:extLst>
              <a:ext uri="{FF2B5EF4-FFF2-40B4-BE49-F238E27FC236}">
                <a16:creationId xmlns:a16="http://schemas.microsoft.com/office/drawing/2014/main" id="{B247589D-7756-4030-B0AA-627AF78DC185}"/>
              </a:ext>
            </a:extLst>
          </p:cNvPr>
          <p:cNvSpPr>
            <a:spLocks/>
          </p:cNvSpPr>
          <p:nvPr/>
        </p:nvSpPr>
        <p:spPr bwMode="auto">
          <a:xfrm>
            <a:off x="6352" y="1638555"/>
            <a:ext cx="2654344" cy="3011045"/>
          </a:xfrm>
          <a:custGeom>
            <a:avLst/>
            <a:gdLst>
              <a:gd name="T0" fmla="*/ 167 w 313"/>
              <a:gd name="T1" fmla="*/ 69 h 355"/>
              <a:gd name="T2" fmla="*/ 0 w 313"/>
              <a:gd name="T3" fmla="*/ 0 h 355"/>
              <a:gd name="T4" fmla="*/ 0 w 313"/>
              <a:gd name="T5" fmla="*/ 355 h 355"/>
              <a:gd name="T6" fmla="*/ 167 w 313"/>
              <a:gd name="T7" fmla="*/ 69 h 355"/>
            </a:gdLst>
            <a:ahLst/>
            <a:cxnLst>
              <a:cxn ang="0">
                <a:pos x="T0" y="T1"/>
              </a:cxn>
              <a:cxn ang="0">
                <a:pos x="T2" y="T3"/>
              </a:cxn>
              <a:cxn ang="0">
                <a:pos x="T4" y="T5"/>
              </a:cxn>
              <a:cxn ang="0">
                <a:pos x="T6" y="T7"/>
              </a:cxn>
            </a:cxnLst>
            <a:rect l="0" t="0" r="r" b="b"/>
            <a:pathLst>
              <a:path w="313" h="355">
                <a:moveTo>
                  <a:pt x="167" y="69"/>
                </a:moveTo>
                <a:cubicBezTo>
                  <a:pt x="113" y="38"/>
                  <a:pt x="46" y="14"/>
                  <a:pt x="0" y="0"/>
                </a:cubicBezTo>
                <a:cubicBezTo>
                  <a:pt x="0" y="355"/>
                  <a:pt x="0" y="355"/>
                  <a:pt x="0" y="355"/>
                </a:cubicBezTo>
                <a:cubicBezTo>
                  <a:pt x="313" y="249"/>
                  <a:pt x="261" y="124"/>
                  <a:pt x="167" y="69"/>
                </a:cubicBezTo>
                <a:close/>
              </a:path>
            </a:pathLst>
          </a:custGeom>
          <a:solidFill>
            <a:schemeClr val="accent1"/>
          </a:solidFill>
          <a:ln w="9525">
            <a:noFill/>
            <a:round/>
            <a:headEnd/>
            <a:tailEnd/>
          </a:ln>
          <a:effectLst>
            <a:outerShdw blurRad="889000" dist="38100" algn="l"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7" name="Freeform 8">
            <a:extLst>
              <a:ext uri="{FF2B5EF4-FFF2-40B4-BE49-F238E27FC236}">
                <a16:creationId xmlns:a16="http://schemas.microsoft.com/office/drawing/2014/main" id="{D49F49FF-1857-424B-A97C-0D7F39DD2BC4}"/>
              </a:ext>
            </a:extLst>
          </p:cNvPr>
          <p:cNvSpPr>
            <a:spLocks/>
          </p:cNvSpPr>
          <p:nvPr/>
        </p:nvSpPr>
        <p:spPr bwMode="auto">
          <a:xfrm>
            <a:off x="1" y="1451417"/>
            <a:ext cx="12192000" cy="5416108"/>
          </a:xfrm>
          <a:custGeom>
            <a:avLst/>
            <a:gdLst>
              <a:gd name="T0" fmla="*/ 1644 w 2012"/>
              <a:gd name="T1" fmla="*/ 76 h 445"/>
              <a:gd name="T2" fmla="*/ 908 w 2012"/>
              <a:gd name="T3" fmla="*/ 296 h 445"/>
              <a:gd name="T4" fmla="*/ 390 w 2012"/>
              <a:gd name="T5" fmla="*/ 267 h 445"/>
              <a:gd name="T6" fmla="*/ 0 w 2012"/>
              <a:gd name="T7" fmla="*/ 445 h 445"/>
              <a:gd name="T8" fmla="*/ 1852 w 2012"/>
              <a:gd name="T9" fmla="*/ 445 h 445"/>
              <a:gd name="T10" fmla="*/ 1990 w 2012"/>
              <a:gd name="T11" fmla="*/ 147 h 445"/>
              <a:gd name="T12" fmla="*/ 1644 w 2012"/>
              <a:gd name="T13" fmla="*/ 76 h 445"/>
            </a:gdLst>
            <a:ahLst/>
            <a:cxnLst>
              <a:cxn ang="0">
                <a:pos x="T0" y="T1"/>
              </a:cxn>
              <a:cxn ang="0">
                <a:pos x="T2" y="T3"/>
              </a:cxn>
              <a:cxn ang="0">
                <a:pos x="T4" y="T5"/>
              </a:cxn>
              <a:cxn ang="0">
                <a:pos x="T6" y="T7"/>
              </a:cxn>
              <a:cxn ang="0">
                <a:pos x="T8" y="T9"/>
              </a:cxn>
              <a:cxn ang="0">
                <a:pos x="T10" y="T11"/>
              </a:cxn>
              <a:cxn ang="0">
                <a:pos x="T12" y="T13"/>
              </a:cxn>
            </a:cxnLst>
            <a:rect l="0" t="0" r="r" b="b"/>
            <a:pathLst>
              <a:path w="2012" h="445">
                <a:moveTo>
                  <a:pt x="1644" y="76"/>
                </a:moveTo>
                <a:cubicBezTo>
                  <a:pt x="1438" y="151"/>
                  <a:pt x="1238" y="267"/>
                  <a:pt x="908" y="296"/>
                </a:cubicBezTo>
                <a:cubicBezTo>
                  <a:pt x="577" y="325"/>
                  <a:pt x="582" y="219"/>
                  <a:pt x="390" y="267"/>
                </a:cubicBezTo>
                <a:cubicBezTo>
                  <a:pt x="239" y="305"/>
                  <a:pt x="66" y="404"/>
                  <a:pt x="0" y="445"/>
                </a:cubicBezTo>
                <a:cubicBezTo>
                  <a:pt x="1852" y="445"/>
                  <a:pt x="1852" y="445"/>
                  <a:pt x="1852" y="445"/>
                </a:cubicBezTo>
                <a:cubicBezTo>
                  <a:pt x="1899" y="373"/>
                  <a:pt x="1976" y="246"/>
                  <a:pt x="1990" y="147"/>
                </a:cubicBezTo>
                <a:cubicBezTo>
                  <a:pt x="2012" y="3"/>
                  <a:pt x="1849" y="0"/>
                  <a:pt x="1644" y="76"/>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grpSp>
        <p:nvGrpSpPr>
          <p:cNvPr id="8" name="Group 7">
            <a:extLst>
              <a:ext uri="{FF2B5EF4-FFF2-40B4-BE49-F238E27FC236}">
                <a16:creationId xmlns:a16="http://schemas.microsoft.com/office/drawing/2014/main" id="{1CAB5AF7-7AD6-4C37-851B-0DC173E08512}"/>
              </a:ext>
            </a:extLst>
          </p:cNvPr>
          <p:cNvGrpSpPr/>
          <p:nvPr/>
        </p:nvGrpSpPr>
        <p:grpSpPr>
          <a:xfrm>
            <a:off x="391018" y="340270"/>
            <a:ext cx="1222547" cy="894176"/>
            <a:chOff x="-1466428" y="980728"/>
            <a:chExt cx="1222229" cy="894176"/>
          </a:xfrm>
        </p:grpSpPr>
        <p:grpSp>
          <p:nvGrpSpPr>
            <p:cNvPr id="9" name="Group 8">
              <a:extLst>
                <a:ext uri="{FF2B5EF4-FFF2-40B4-BE49-F238E27FC236}">
                  <a16:creationId xmlns:a16="http://schemas.microsoft.com/office/drawing/2014/main" id="{A25E8AFE-E295-4F55-A5FE-00A4B350086B}"/>
                </a:ext>
              </a:extLst>
            </p:cNvPr>
            <p:cNvGrpSpPr/>
            <p:nvPr/>
          </p:nvGrpSpPr>
          <p:grpSpPr>
            <a:xfrm>
              <a:off x="-1466428" y="980728"/>
              <a:ext cx="1222228" cy="95622"/>
              <a:chOff x="-1466428" y="980728"/>
              <a:chExt cx="1222228" cy="95622"/>
            </a:xfrm>
          </p:grpSpPr>
          <p:sp>
            <p:nvSpPr>
              <p:cNvPr id="28" name="Oval 45">
                <a:extLst>
                  <a:ext uri="{FF2B5EF4-FFF2-40B4-BE49-F238E27FC236}">
                    <a16:creationId xmlns:a16="http://schemas.microsoft.com/office/drawing/2014/main" id="{C2404EE0-4467-42B6-95FF-4A8787D894A4}"/>
                  </a:ext>
                </a:extLst>
              </p:cNvPr>
              <p:cNvSpPr>
                <a:spLocks noChangeArrowheads="1"/>
              </p:cNvSpPr>
              <p:nvPr/>
            </p:nvSpPr>
            <p:spPr bwMode="auto">
              <a:xfrm>
                <a:off x="-1466428" y="980728"/>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9" name="Oval 46">
                <a:extLst>
                  <a:ext uri="{FF2B5EF4-FFF2-40B4-BE49-F238E27FC236}">
                    <a16:creationId xmlns:a16="http://schemas.microsoft.com/office/drawing/2014/main" id="{A19275EF-D6CD-43F5-BE36-CB3432CCB9A5}"/>
                  </a:ext>
                </a:extLst>
              </p:cNvPr>
              <p:cNvSpPr>
                <a:spLocks noChangeArrowheads="1"/>
              </p:cNvSpPr>
              <p:nvPr/>
            </p:nvSpPr>
            <p:spPr bwMode="auto">
              <a:xfrm>
                <a:off x="-1183907"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30" name="Oval 47">
                <a:extLst>
                  <a:ext uri="{FF2B5EF4-FFF2-40B4-BE49-F238E27FC236}">
                    <a16:creationId xmlns:a16="http://schemas.microsoft.com/office/drawing/2014/main" id="{18B017B0-4DB4-4981-A6C7-F0979DEDADDF}"/>
                  </a:ext>
                </a:extLst>
              </p:cNvPr>
              <p:cNvSpPr>
                <a:spLocks noChangeArrowheads="1"/>
              </p:cNvSpPr>
              <p:nvPr/>
            </p:nvSpPr>
            <p:spPr bwMode="auto">
              <a:xfrm>
                <a:off x="-903125"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31" name="Oval 48">
                <a:extLst>
                  <a:ext uri="{FF2B5EF4-FFF2-40B4-BE49-F238E27FC236}">
                    <a16:creationId xmlns:a16="http://schemas.microsoft.com/office/drawing/2014/main" id="{1921D7C0-397D-43B8-B57A-DBACC0FEABBB}"/>
                  </a:ext>
                </a:extLst>
              </p:cNvPr>
              <p:cNvSpPr>
                <a:spLocks noChangeArrowheads="1"/>
              </p:cNvSpPr>
              <p:nvPr/>
            </p:nvSpPr>
            <p:spPr bwMode="auto">
              <a:xfrm>
                <a:off x="-619734"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32" name="Oval 49">
                <a:extLst>
                  <a:ext uri="{FF2B5EF4-FFF2-40B4-BE49-F238E27FC236}">
                    <a16:creationId xmlns:a16="http://schemas.microsoft.com/office/drawing/2014/main" id="{565309C9-509A-44D8-BA28-C393506B918E}"/>
                  </a:ext>
                </a:extLst>
              </p:cNvPr>
              <p:cNvSpPr>
                <a:spLocks noChangeArrowheads="1"/>
              </p:cNvSpPr>
              <p:nvPr/>
            </p:nvSpPr>
            <p:spPr bwMode="auto">
              <a:xfrm>
                <a:off x="-337214"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0" name="Group 9">
              <a:extLst>
                <a:ext uri="{FF2B5EF4-FFF2-40B4-BE49-F238E27FC236}">
                  <a16:creationId xmlns:a16="http://schemas.microsoft.com/office/drawing/2014/main" id="{5452E503-12EA-4219-9224-63EE7622FECC}"/>
                </a:ext>
              </a:extLst>
            </p:cNvPr>
            <p:cNvGrpSpPr/>
            <p:nvPr/>
          </p:nvGrpSpPr>
          <p:grpSpPr>
            <a:xfrm>
              <a:off x="-1466428" y="1248651"/>
              <a:ext cx="1222228" cy="93015"/>
              <a:chOff x="-1466428" y="1236301"/>
              <a:chExt cx="1222228" cy="93015"/>
            </a:xfrm>
          </p:grpSpPr>
          <p:sp>
            <p:nvSpPr>
              <p:cNvPr id="23" name="Oval 55">
                <a:extLst>
                  <a:ext uri="{FF2B5EF4-FFF2-40B4-BE49-F238E27FC236}">
                    <a16:creationId xmlns:a16="http://schemas.microsoft.com/office/drawing/2014/main" id="{8F6DE088-7BCB-4332-ADE2-DF8FEE6F25B1}"/>
                  </a:ext>
                </a:extLst>
              </p:cNvPr>
              <p:cNvSpPr>
                <a:spLocks noChangeArrowheads="1"/>
              </p:cNvSpPr>
              <p:nvPr/>
            </p:nvSpPr>
            <p:spPr bwMode="auto">
              <a:xfrm>
                <a:off x="-1466428" y="1236301"/>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4" name="Oval 56">
                <a:extLst>
                  <a:ext uri="{FF2B5EF4-FFF2-40B4-BE49-F238E27FC236}">
                    <a16:creationId xmlns:a16="http://schemas.microsoft.com/office/drawing/2014/main" id="{2BEEEF34-9FF8-4B0D-A46C-3BA14F2BF3F0}"/>
                  </a:ext>
                </a:extLst>
              </p:cNvPr>
              <p:cNvSpPr>
                <a:spLocks noChangeArrowheads="1"/>
              </p:cNvSpPr>
              <p:nvPr/>
            </p:nvSpPr>
            <p:spPr bwMode="auto">
              <a:xfrm>
                <a:off x="-1183907"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5" name="Oval 57">
                <a:extLst>
                  <a:ext uri="{FF2B5EF4-FFF2-40B4-BE49-F238E27FC236}">
                    <a16:creationId xmlns:a16="http://schemas.microsoft.com/office/drawing/2014/main" id="{C7FC0705-D91B-4F03-9DBB-DD239A6B7703}"/>
                  </a:ext>
                </a:extLst>
              </p:cNvPr>
              <p:cNvSpPr>
                <a:spLocks noChangeArrowheads="1"/>
              </p:cNvSpPr>
              <p:nvPr/>
            </p:nvSpPr>
            <p:spPr bwMode="auto">
              <a:xfrm>
                <a:off x="-903125"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6" name="Oval 58">
                <a:extLst>
                  <a:ext uri="{FF2B5EF4-FFF2-40B4-BE49-F238E27FC236}">
                    <a16:creationId xmlns:a16="http://schemas.microsoft.com/office/drawing/2014/main" id="{232E0538-6446-4BF5-BE69-27497A00A3A2}"/>
                  </a:ext>
                </a:extLst>
              </p:cNvPr>
              <p:cNvSpPr>
                <a:spLocks noChangeArrowheads="1"/>
              </p:cNvSpPr>
              <p:nvPr/>
            </p:nvSpPr>
            <p:spPr bwMode="auto">
              <a:xfrm>
                <a:off x="-619734"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7" name="Oval 59">
                <a:extLst>
                  <a:ext uri="{FF2B5EF4-FFF2-40B4-BE49-F238E27FC236}">
                    <a16:creationId xmlns:a16="http://schemas.microsoft.com/office/drawing/2014/main" id="{8BF35802-8338-40CB-B62B-6DA8BA216081}"/>
                  </a:ext>
                </a:extLst>
              </p:cNvPr>
              <p:cNvSpPr>
                <a:spLocks noChangeArrowheads="1"/>
              </p:cNvSpPr>
              <p:nvPr/>
            </p:nvSpPr>
            <p:spPr bwMode="auto">
              <a:xfrm>
                <a:off x="-337214"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1" name="Group 10">
              <a:extLst>
                <a:ext uri="{FF2B5EF4-FFF2-40B4-BE49-F238E27FC236}">
                  <a16:creationId xmlns:a16="http://schemas.microsoft.com/office/drawing/2014/main" id="{407EDEFB-E160-4127-9480-D83386193C18}"/>
                </a:ext>
              </a:extLst>
            </p:cNvPr>
            <p:cNvGrpSpPr/>
            <p:nvPr/>
          </p:nvGrpSpPr>
          <p:grpSpPr>
            <a:xfrm>
              <a:off x="-1466428" y="1513967"/>
              <a:ext cx="1222229" cy="95622"/>
              <a:chOff x="-1466428" y="1526316"/>
              <a:chExt cx="1222229" cy="95622"/>
            </a:xfrm>
          </p:grpSpPr>
          <p:sp>
            <p:nvSpPr>
              <p:cNvPr id="18" name="Oval 50">
                <a:extLst>
                  <a:ext uri="{FF2B5EF4-FFF2-40B4-BE49-F238E27FC236}">
                    <a16:creationId xmlns:a16="http://schemas.microsoft.com/office/drawing/2014/main" id="{1072901D-DA50-4332-B4C4-6540029D9F11}"/>
                  </a:ext>
                </a:extLst>
              </p:cNvPr>
              <p:cNvSpPr>
                <a:spLocks noChangeArrowheads="1"/>
              </p:cNvSpPr>
              <p:nvPr/>
            </p:nvSpPr>
            <p:spPr bwMode="auto">
              <a:xfrm>
                <a:off x="-1466428" y="1526316"/>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9" name="Oval 51">
                <a:extLst>
                  <a:ext uri="{FF2B5EF4-FFF2-40B4-BE49-F238E27FC236}">
                    <a16:creationId xmlns:a16="http://schemas.microsoft.com/office/drawing/2014/main" id="{FAD30C3D-321C-4D6E-AF2E-C8592BD6C070}"/>
                  </a:ext>
                </a:extLst>
              </p:cNvPr>
              <p:cNvSpPr>
                <a:spLocks noChangeArrowheads="1"/>
              </p:cNvSpPr>
              <p:nvPr/>
            </p:nvSpPr>
            <p:spPr bwMode="auto">
              <a:xfrm>
                <a:off x="-1185646"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0" name="Oval 52">
                <a:extLst>
                  <a:ext uri="{FF2B5EF4-FFF2-40B4-BE49-F238E27FC236}">
                    <a16:creationId xmlns:a16="http://schemas.microsoft.com/office/drawing/2014/main" id="{FEC27622-6AB2-421E-8214-7AEB47902B75}"/>
                  </a:ext>
                </a:extLst>
              </p:cNvPr>
              <p:cNvSpPr>
                <a:spLocks noChangeArrowheads="1"/>
              </p:cNvSpPr>
              <p:nvPr/>
            </p:nvSpPr>
            <p:spPr bwMode="auto">
              <a:xfrm>
                <a:off x="-90312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1" name="Oval 53">
                <a:extLst>
                  <a:ext uri="{FF2B5EF4-FFF2-40B4-BE49-F238E27FC236}">
                    <a16:creationId xmlns:a16="http://schemas.microsoft.com/office/drawing/2014/main" id="{5C00CC41-2FE9-4A6D-AA21-236FBAB773AC}"/>
                  </a:ext>
                </a:extLst>
              </p:cNvPr>
              <p:cNvSpPr>
                <a:spLocks noChangeArrowheads="1"/>
              </p:cNvSpPr>
              <p:nvPr/>
            </p:nvSpPr>
            <p:spPr bwMode="auto">
              <a:xfrm>
                <a:off x="-61973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2" name="Oval 54">
                <a:extLst>
                  <a:ext uri="{FF2B5EF4-FFF2-40B4-BE49-F238E27FC236}">
                    <a16:creationId xmlns:a16="http://schemas.microsoft.com/office/drawing/2014/main" id="{F4E67544-FDBD-4523-A632-472A83984B70}"/>
                  </a:ext>
                </a:extLst>
              </p:cNvPr>
              <p:cNvSpPr>
                <a:spLocks noChangeArrowheads="1"/>
              </p:cNvSpPr>
              <p:nvPr/>
            </p:nvSpPr>
            <p:spPr bwMode="auto">
              <a:xfrm>
                <a:off x="-338952"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2" name="Group 11">
              <a:extLst>
                <a:ext uri="{FF2B5EF4-FFF2-40B4-BE49-F238E27FC236}">
                  <a16:creationId xmlns:a16="http://schemas.microsoft.com/office/drawing/2014/main" id="{B5F490DE-E8F3-4AA2-905E-AEBE5DA104CC}"/>
                </a:ext>
              </a:extLst>
            </p:cNvPr>
            <p:cNvGrpSpPr/>
            <p:nvPr/>
          </p:nvGrpSpPr>
          <p:grpSpPr>
            <a:xfrm>
              <a:off x="-1466428" y="1781889"/>
              <a:ext cx="1222229" cy="93015"/>
              <a:chOff x="-1466428" y="1781889"/>
              <a:chExt cx="1222229" cy="93015"/>
            </a:xfrm>
          </p:grpSpPr>
          <p:sp>
            <p:nvSpPr>
              <p:cNvPr id="13" name="Oval 60">
                <a:extLst>
                  <a:ext uri="{FF2B5EF4-FFF2-40B4-BE49-F238E27FC236}">
                    <a16:creationId xmlns:a16="http://schemas.microsoft.com/office/drawing/2014/main" id="{ABBC5A5D-F8FE-4A34-AACD-D42471952EFF}"/>
                  </a:ext>
                </a:extLst>
              </p:cNvPr>
              <p:cNvSpPr>
                <a:spLocks noChangeArrowheads="1"/>
              </p:cNvSpPr>
              <p:nvPr/>
            </p:nvSpPr>
            <p:spPr bwMode="auto">
              <a:xfrm>
                <a:off x="-1466428" y="1781889"/>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4" name="Oval 61">
                <a:extLst>
                  <a:ext uri="{FF2B5EF4-FFF2-40B4-BE49-F238E27FC236}">
                    <a16:creationId xmlns:a16="http://schemas.microsoft.com/office/drawing/2014/main" id="{5BA36B31-D401-4880-A721-A9BE38E2E1B4}"/>
                  </a:ext>
                </a:extLst>
              </p:cNvPr>
              <p:cNvSpPr>
                <a:spLocks noChangeArrowheads="1"/>
              </p:cNvSpPr>
              <p:nvPr/>
            </p:nvSpPr>
            <p:spPr bwMode="auto">
              <a:xfrm>
                <a:off x="-1185646"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5" name="Oval 62">
                <a:extLst>
                  <a:ext uri="{FF2B5EF4-FFF2-40B4-BE49-F238E27FC236}">
                    <a16:creationId xmlns:a16="http://schemas.microsoft.com/office/drawing/2014/main" id="{0B3D4F31-066E-4D93-BDA9-DC7731AA57F4}"/>
                  </a:ext>
                </a:extLst>
              </p:cNvPr>
              <p:cNvSpPr>
                <a:spLocks noChangeArrowheads="1"/>
              </p:cNvSpPr>
              <p:nvPr/>
            </p:nvSpPr>
            <p:spPr bwMode="auto">
              <a:xfrm>
                <a:off x="-90312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6" name="Oval 63">
                <a:extLst>
                  <a:ext uri="{FF2B5EF4-FFF2-40B4-BE49-F238E27FC236}">
                    <a16:creationId xmlns:a16="http://schemas.microsoft.com/office/drawing/2014/main" id="{B741B3BB-DC82-4FDE-A474-A0455B0C101B}"/>
                  </a:ext>
                </a:extLst>
              </p:cNvPr>
              <p:cNvSpPr>
                <a:spLocks noChangeArrowheads="1"/>
              </p:cNvSpPr>
              <p:nvPr/>
            </p:nvSpPr>
            <p:spPr bwMode="auto">
              <a:xfrm>
                <a:off x="-61973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7" name="Oval 64">
                <a:extLst>
                  <a:ext uri="{FF2B5EF4-FFF2-40B4-BE49-F238E27FC236}">
                    <a16:creationId xmlns:a16="http://schemas.microsoft.com/office/drawing/2014/main" id="{A377C659-B358-4DB7-809C-CA5BBE1FCFA4}"/>
                  </a:ext>
                </a:extLst>
              </p:cNvPr>
              <p:cNvSpPr>
                <a:spLocks noChangeArrowheads="1"/>
              </p:cNvSpPr>
              <p:nvPr/>
            </p:nvSpPr>
            <p:spPr bwMode="auto">
              <a:xfrm>
                <a:off x="-338952"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nvGrpSpPr>
          <p:cNvPr id="33" name="Group 32">
            <a:extLst>
              <a:ext uri="{FF2B5EF4-FFF2-40B4-BE49-F238E27FC236}">
                <a16:creationId xmlns:a16="http://schemas.microsoft.com/office/drawing/2014/main" id="{823278E9-4EC9-40FF-812C-2565C75352E3}"/>
              </a:ext>
            </a:extLst>
          </p:cNvPr>
          <p:cNvGrpSpPr/>
          <p:nvPr/>
        </p:nvGrpSpPr>
        <p:grpSpPr>
          <a:xfrm rot="5400000">
            <a:off x="10304355" y="5021103"/>
            <a:ext cx="2632224" cy="361032"/>
            <a:chOff x="10472702" y="2028194"/>
            <a:chExt cx="2632224" cy="360938"/>
          </a:xfrm>
        </p:grpSpPr>
        <p:grpSp>
          <p:nvGrpSpPr>
            <p:cNvPr id="34" name="Group 33">
              <a:extLst>
                <a:ext uri="{FF2B5EF4-FFF2-40B4-BE49-F238E27FC236}">
                  <a16:creationId xmlns:a16="http://schemas.microsoft.com/office/drawing/2014/main" id="{D18EF081-774D-4A01-BB6E-39F813A2D53E}"/>
                </a:ext>
              </a:extLst>
            </p:cNvPr>
            <p:cNvGrpSpPr/>
            <p:nvPr/>
          </p:nvGrpSpPr>
          <p:grpSpPr>
            <a:xfrm>
              <a:off x="10472702" y="2028194"/>
              <a:ext cx="1222228" cy="360938"/>
              <a:chOff x="10472702" y="2028194"/>
              <a:chExt cx="1222228" cy="360938"/>
            </a:xfrm>
          </p:grpSpPr>
          <p:grpSp>
            <p:nvGrpSpPr>
              <p:cNvPr id="48" name="Group 47">
                <a:extLst>
                  <a:ext uri="{FF2B5EF4-FFF2-40B4-BE49-F238E27FC236}">
                    <a16:creationId xmlns:a16="http://schemas.microsoft.com/office/drawing/2014/main" id="{94F0C10B-38E9-4C44-A707-5557DDD731C0}"/>
                  </a:ext>
                </a:extLst>
              </p:cNvPr>
              <p:cNvGrpSpPr/>
              <p:nvPr/>
            </p:nvGrpSpPr>
            <p:grpSpPr>
              <a:xfrm>
                <a:off x="10472702" y="2028194"/>
                <a:ext cx="1222228" cy="95622"/>
                <a:chOff x="-1466428" y="980728"/>
                <a:chExt cx="1222228" cy="95622"/>
              </a:xfrm>
            </p:grpSpPr>
            <p:sp>
              <p:nvSpPr>
                <p:cNvPr id="55" name="Oval 45">
                  <a:extLst>
                    <a:ext uri="{FF2B5EF4-FFF2-40B4-BE49-F238E27FC236}">
                      <a16:creationId xmlns:a16="http://schemas.microsoft.com/office/drawing/2014/main" id="{07E6FDFA-8F4F-4754-A12A-DEB658B593B6}"/>
                    </a:ext>
                  </a:extLst>
                </p:cNvPr>
                <p:cNvSpPr>
                  <a:spLocks noChangeArrowheads="1"/>
                </p:cNvSpPr>
                <p:nvPr/>
              </p:nvSpPr>
              <p:spPr bwMode="auto">
                <a:xfrm>
                  <a:off x="-1466428" y="980728"/>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6" name="Oval 46">
                  <a:extLst>
                    <a:ext uri="{FF2B5EF4-FFF2-40B4-BE49-F238E27FC236}">
                      <a16:creationId xmlns:a16="http://schemas.microsoft.com/office/drawing/2014/main" id="{7A259759-4B71-42D6-AB59-846152284A52}"/>
                    </a:ext>
                  </a:extLst>
                </p:cNvPr>
                <p:cNvSpPr>
                  <a:spLocks noChangeArrowheads="1"/>
                </p:cNvSpPr>
                <p:nvPr/>
              </p:nvSpPr>
              <p:spPr bwMode="auto">
                <a:xfrm>
                  <a:off x="-1183907"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7" name="Oval 47">
                  <a:extLst>
                    <a:ext uri="{FF2B5EF4-FFF2-40B4-BE49-F238E27FC236}">
                      <a16:creationId xmlns:a16="http://schemas.microsoft.com/office/drawing/2014/main" id="{E46914B2-AB55-4196-A509-EBACFD777192}"/>
                    </a:ext>
                  </a:extLst>
                </p:cNvPr>
                <p:cNvSpPr>
                  <a:spLocks noChangeArrowheads="1"/>
                </p:cNvSpPr>
                <p:nvPr/>
              </p:nvSpPr>
              <p:spPr bwMode="auto">
                <a:xfrm>
                  <a:off x="-903125"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8" name="Oval 48">
                  <a:extLst>
                    <a:ext uri="{FF2B5EF4-FFF2-40B4-BE49-F238E27FC236}">
                      <a16:creationId xmlns:a16="http://schemas.microsoft.com/office/drawing/2014/main" id="{E6D65EFB-8BBC-4D60-AA20-3B89B570D1DD}"/>
                    </a:ext>
                  </a:extLst>
                </p:cNvPr>
                <p:cNvSpPr>
                  <a:spLocks noChangeArrowheads="1"/>
                </p:cNvSpPr>
                <p:nvPr/>
              </p:nvSpPr>
              <p:spPr bwMode="auto">
                <a:xfrm>
                  <a:off x="-619734"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9" name="Oval 49">
                  <a:extLst>
                    <a:ext uri="{FF2B5EF4-FFF2-40B4-BE49-F238E27FC236}">
                      <a16:creationId xmlns:a16="http://schemas.microsoft.com/office/drawing/2014/main" id="{0FBBD17F-D7D7-4E9B-968B-445ADB1048C3}"/>
                    </a:ext>
                  </a:extLst>
                </p:cNvPr>
                <p:cNvSpPr>
                  <a:spLocks noChangeArrowheads="1"/>
                </p:cNvSpPr>
                <p:nvPr/>
              </p:nvSpPr>
              <p:spPr bwMode="auto">
                <a:xfrm>
                  <a:off x="-337214"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49" name="Group 48">
                <a:extLst>
                  <a:ext uri="{FF2B5EF4-FFF2-40B4-BE49-F238E27FC236}">
                    <a16:creationId xmlns:a16="http://schemas.microsoft.com/office/drawing/2014/main" id="{F71E5864-9AC0-4BDE-9C5F-258DDCC7C2B5}"/>
                  </a:ext>
                </a:extLst>
              </p:cNvPr>
              <p:cNvGrpSpPr/>
              <p:nvPr/>
            </p:nvGrpSpPr>
            <p:grpSpPr>
              <a:xfrm>
                <a:off x="10472702" y="2296117"/>
                <a:ext cx="1222228" cy="93015"/>
                <a:chOff x="-1466428" y="1236301"/>
                <a:chExt cx="1222228" cy="93015"/>
              </a:xfrm>
            </p:grpSpPr>
            <p:sp>
              <p:nvSpPr>
                <p:cNvPr id="50" name="Oval 55">
                  <a:extLst>
                    <a:ext uri="{FF2B5EF4-FFF2-40B4-BE49-F238E27FC236}">
                      <a16:creationId xmlns:a16="http://schemas.microsoft.com/office/drawing/2014/main" id="{DB7CB990-BEAA-40C5-B01C-3A2D54D3343B}"/>
                    </a:ext>
                  </a:extLst>
                </p:cNvPr>
                <p:cNvSpPr>
                  <a:spLocks noChangeArrowheads="1"/>
                </p:cNvSpPr>
                <p:nvPr/>
              </p:nvSpPr>
              <p:spPr bwMode="auto">
                <a:xfrm>
                  <a:off x="-1466428" y="1236301"/>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1" name="Oval 56">
                  <a:extLst>
                    <a:ext uri="{FF2B5EF4-FFF2-40B4-BE49-F238E27FC236}">
                      <a16:creationId xmlns:a16="http://schemas.microsoft.com/office/drawing/2014/main" id="{1E62423A-D697-4A6D-B8C6-62D1CF945521}"/>
                    </a:ext>
                  </a:extLst>
                </p:cNvPr>
                <p:cNvSpPr>
                  <a:spLocks noChangeArrowheads="1"/>
                </p:cNvSpPr>
                <p:nvPr/>
              </p:nvSpPr>
              <p:spPr bwMode="auto">
                <a:xfrm>
                  <a:off x="-1183907"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2" name="Oval 57">
                  <a:extLst>
                    <a:ext uri="{FF2B5EF4-FFF2-40B4-BE49-F238E27FC236}">
                      <a16:creationId xmlns:a16="http://schemas.microsoft.com/office/drawing/2014/main" id="{18D3B0B1-8DA9-435E-B963-EA89A9FA062E}"/>
                    </a:ext>
                  </a:extLst>
                </p:cNvPr>
                <p:cNvSpPr>
                  <a:spLocks noChangeArrowheads="1"/>
                </p:cNvSpPr>
                <p:nvPr/>
              </p:nvSpPr>
              <p:spPr bwMode="auto">
                <a:xfrm>
                  <a:off x="-903125"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3" name="Oval 58">
                  <a:extLst>
                    <a:ext uri="{FF2B5EF4-FFF2-40B4-BE49-F238E27FC236}">
                      <a16:creationId xmlns:a16="http://schemas.microsoft.com/office/drawing/2014/main" id="{8307B7EE-1747-4233-8F87-327237580B9D}"/>
                    </a:ext>
                  </a:extLst>
                </p:cNvPr>
                <p:cNvSpPr>
                  <a:spLocks noChangeArrowheads="1"/>
                </p:cNvSpPr>
                <p:nvPr/>
              </p:nvSpPr>
              <p:spPr bwMode="auto">
                <a:xfrm>
                  <a:off x="-619734"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54" name="Oval 59">
                  <a:extLst>
                    <a:ext uri="{FF2B5EF4-FFF2-40B4-BE49-F238E27FC236}">
                      <a16:creationId xmlns:a16="http://schemas.microsoft.com/office/drawing/2014/main" id="{BC8FD215-F805-4D78-A1D1-C362E305CD07}"/>
                    </a:ext>
                  </a:extLst>
                </p:cNvPr>
                <p:cNvSpPr>
                  <a:spLocks noChangeArrowheads="1"/>
                </p:cNvSpPr>
                <p:nvPr/>
              </p:nvSpPr>
              <p:spPr bwMode="auto">
                <a:xfrm>
                  <a:off x="-337214"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nvGrpSpPr>
            <p:cNvPr id="35" name="Group 34">
              <a:extLst>
                <a:ext uri="{FF2B5EF4-FFF2-40B4-BE49-F238E27FC236}">
                  <a16:creationId xmlns:a16="http://schemas.microsoft.com/office/drawing/2014/main" id="{889759FA-1F3E-46CC-95A1-C24BFEB78EE7}"/>
                </a:ext>
              </a:extLst>
            </p:cNvPr>
            <p:cNvGrpSpPr/>
            <p:nvPr/>
          </p:nvGrpSpPr>
          <p:grpSpPr>
            <a:xfrm>
              <a:off x="11882697" y="2028194"/>
              <a:ext cx="1222229" cy="360937"/>
              <a:chOff x="10472702" y="1010235"/>
              <a:chExt cx="1222229" cy="360937"/>
            </a:xfrm>
          </p:grpSpPr>
          <p:grpSp>
            <p:nvGrpSpPr>
              <p:cNvPr id="36" name="Group 35">
                <a:extLst>
                  <a:ext uri="{FF2B5EF4-FFF2-40B4-BE49-F238E27FC236}">
                    <a16:creationId xmlns:a16="http://schemas.microsoft.com/office/drawing/2014/main" id="{787F88D0-2B84-4A37-A250-BE88D519B54C}"/>
                  </a:ext>
                </a:extLst>
              </p:cNvPr>
              <p:cNvGrpSpPr/>
              <p:nvPr/>
            </p:nvGrpSpPr>
            <p:grpSpPr>
              <a:xfrm>
                <a:off x="10472702" y="1010235"/>
                <a:ext cx="1222229" cy="95622"/>
                <a:chOff x="-1466428" y="1526316"/>
                <a:chExt cx="1222229" cy="95622"/>
              </a:xfrm>
            </p:grpSpPr>
            <p:sp>
              <p:nvSpPr>
                <p:cNvPr id="43" name="Oval 50">
                  <a:extLst>
                    <a:ext uri="{FF2B5EF4-FFF2-40B4-BE49-F238E27FC236}">
                      <a16:creationId xmlns:a16="http://schemas.microsoft.com/office/drawing/2014/main" id="{7DE332DF-29B6-46DB-8C5D-495A52BA7EBE}"/>
                    </a:ext>
                  </a:extLst>
                </p:cNvPr>
                <p:cNvSpPr>
                  <a:spLocks noChangeArrowheads="1"/>
                </p:cNvSpPr>
                <p:nvPr/>
              </p:nvSpPr>
              <p:spPr bwMode="auto">
                <a:xfrm>
                  <a:off x="-1466428" y="1526316"/>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4" name="Oval 51">
                  <a:extLst>
                    <a:ext uri="{FF2B5EF4-FFF2-40B4-BE49-F238E27FC236}">
                      <a16:creationId xmlns:a16="http://schemas.microsoft.com/office/drawing/2014/main" id="{9C7C6C79-94C7-455F-A049-ACA373C31E18}"/>
                    </a:ext>
                  </a:extLst>
                </p:cNvPr>
                <p:cNvSpPr>
                  <a:spLocks noChangeArrowheads="1"/>
                </p:cNvSpPr>
                <p:nvPr/>
              </p:nvSpPr>
              <p:spPr bwMode="auto">
                <a:xfrm>
                  <a:off x="-1185646"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5" name="Oval 52">
                  <a:extLst>
                    <a:ext uri="{FF2B5EF4-FFF2-40B4-BE49-F238E27FC236}">
                      <a16:creationId xmlns:a16="http://schemas.microsoft.com/office/drawing/2014/main" id="{B1CD0DFC-A5C9-4510-93F2-1F7B58AEAE35}"/>
                    </a:ext>
                  </a:extLst>
                </p:cNvPr>
                <p:cNvSpPr>
                  <a:spLocks noChangeArrowheads="1"/>
                </p:cNvSpPr>
                <p:nvPr/>
              </p:nvSpPr>
              <p:spPr bwMode="auto">
                <a:xfrm>
                  <a:off x="-90312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6" name="Oval 53">
                  <a:extLst>
                    <a:ext uri="{FF2B5EF4-FFF2-40B4-BE49-F238E27FC236}">
                      <a16:creationId xmlns:a16="http://schemas.microsoft.com/office/drawing/2014/main" id="{DB29A881-E6A9-469A-8CCE-B56EB962C3C5}"/>
                    </a:ext>
                  </a:extLst>
                </p:cNvPr>
                <p:cNvSpPr>
                  <a:spLocks noChangeArrowheads="1"/>
                </p:cNvSpPr>
                <p:nvPr/>
              </p:nvSpPr>
              <p:spPr bwMode="auto">
                <a:xfrm>
                  <a:off x="-61973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7" name="Oval 54">
                  <a:extLst>
                    <a:ext uri="{FF2B5EF4-FFF2-40B4-BE49-F238E27FC236}">
                      <a16:creationId xmlns:a16="http://schemas.microsoft.com/office/drawing/2014/main" id="{B1902F46-2F0B-4FF1-AE84-B35A57081E4C}"/>
                    </a:ext>
                  </a:extLst>
                </p:cNvPr>
                <p:cNvSpPr>
                  <a:spLocks noChangeArrowheads="1"/>
                </p:cNvSpPr>
                <p:nvPr/>
              </p:nvSpPr>
              <p:spPr bwMode="auto">
                <a:xfrm>
                  <a:off x="-338952"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37" name="Group 36">
                <a:extLst>
                  <a:ext uri="{FF2B5EF4-FFF2-40B4-BE49-F238E27FC236}">
                    <a16:creationId xmlns:a16="http://schemas.microsoft.com/office/drawing/2014/main" id="{C01F8908-3360-44EB-9339-5FE84B4CABD6}"/>
                  </a:ext>
                </a:extLst>
              </p:cNvPr>
              <p:cNvGrpSpPr/>
              <p:nvPr/>
            </p:nvGrpSpPr>
            <p:grpSpPr>
              <a:xfrm>
                <a:off x="10472702" y="1278157"/>
                <a:ext cx="1222229" cy="93015"/>
                <a:chOff x="-1466428" y="1781889"/>
                <a:chExt cx="1222229" cy="93015"/>
              </a:xfrm>
            </p:grpSpPr>
            <p:sp>
              <p:nvSpPr>
                <p:cNvPr id="38" name="Oval 60">
                  <a:extLst>
                    <a:ext uri="{FF2B5EF4-FFF2-40B4-BE49-F238E27FC236}">
                      <a16:creationId xmlns:a16="http://schemas.microsoft.com/office/drawing/2014/main" id="{FC8A303D-716E-48FB-87D2-6E6E3640A0C7}"/>
                    </a:ext>
                  </a:extLst>
                </p:cNvPr>
                <p:cNvSpPr>
                  <a:spLocks noChangeArrowheads="1"/>
                </p:cNvSpPr>
                <p:nvPr/>
              </p:nvSpPr>
              <p:spPr bwMode="auto">
                <a:xfrm>
                  <a:off x="-1466428" y="1781889"/>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39" name="Oval 61">
                  <a:extLst>
                    <a:ext uri="{FF2B5EF4-FFF2-40B4-BE49-F238E27FC236}">
                      <a16:creationId xmlns:a16="http://schemas.microsoft.com/office/drawing/2014/main" id="{02E7285F-ED59-455B-B394-CB68B63BE0F0}"/>
                    </a:ext>
                  </a:extLst>
                </p:cNvPr>
                <p:cNvSpPr>
                  <a:spLocks noChangeArrowheads="1"/>
                </p:cNvSpPr>
                <p:nvPr/>
              </p:nvSpPr>
              <p:spPr bwMode="auto">
                <a:xfrm>
                  <a:off x="-1185646"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0" name="Oval 62">
                  <a:extLst>
                    <a:ext uri="{FF2B5EF4-FFF2-40B4-BE49-F238E27FC236}">
                      <a16:creationId xmlns:a16="http://schemas.microsoft.com/office/drawing/2014/main" id="{44A69447-EDD8-4980-B251-DB8EF67DADF8}"/>
                    </a:ext>
                  </a:extLst>
                </p:cNvPr>
                <p:cNvSpPr>
                  <a:spLocks noChangeArrowheads="1"/>
                </p:cNvSpPr>
                <p:nvPr/>
              </p:nvSpPr>
              <p:spPr bwMode="auto">
                <a:xfrm>
                  <a:off x="-90312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1" name="Oval 63">
                  <a:extLst>
                    <a:ext uri="{FF2B5EF4-FFF2-40B4-BE49-F238E27FC236}">
                      <a16:creationId xmlns:a16="http://schemas.microsoft.com/office/drawing/2014/main" id="{7E126E7C-B055-4C42-9E25-5105A1397067}"/>
                    </a:ext>
                  </a:extLst>
                </p:cNvPr>
                <p:cNvSpPr>
                  <a:spLocks noChangeArrowheads="1"/>
                </p:cNvSpPr>
                <p:nvPr/>
              </p:nvSpPr>
              <p:spPr bwMode="auto">
                <a:xfrm>
                  <a:off x="-61973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42" name="Oval 64">
                  <a:extLst>
                    <a:ext uri="{FF2B5EF4-FFF2-40B4-BE49-F238E27FC236}">
                      <a16:creationId xmlns:a16="http://schemas.microsoft.com/office/drawing/2014/main" id="{17FBCA2A-4F6C-47C8-AE1D-81CAC9513416}"/>
                    </a:ext>
                  </a:extLst>
                </p:cNvPr>
                <p:cNvSpPr>
                  <a:spLocks noChangeArrowheads="1"/>
                </p:cNvSpPr>
                <p:nvPr/>
              </p:nvSpPr>
              <p:spPr bwMode="auto">
                <a:xfrm>
                  <a:off x="-338952"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spTree>
    <p:extLst>
      <p:ext uri="{BB962C8B-B14F-4D97-AF65-F5344CB8AC3E}">
        <p14:creationId xmlns:p14="http://schemas.microsoft.com/office/powerpoint/2010/main" val="1714308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4521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6375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2725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9337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06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96879" y="4399020"/>
            <a:ext cx="10389579"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solidFill>
                  <a:prstClr val="black">
                    <a:tint val="75000"/>
                  </a:prstClr>
                </a:solidFill>
              </a:rPr>
              <a:pPr/>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3588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8961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0748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7705320-F650-4B46-BB5F-512D45F9A5C7}"/>
              </a:ext>
            </a:extLst>
          </p:cNvPr>
          <p:cNvSpPr>
            <a:spLocks/>
          </p:cNvSpPr>
          <p:nvPr/>
        </p:nvSpPr>
        <p:spPr bwMode="auto">
          <a:xfrm>
            <a:off x="4782856" y="1"/>
            <a:ext cx="5377965" cy="708545"/>
          </a:xfrm>
          <a:custGeom>
            <a:avLst/>
            <a:gdLst>
              <a:gd name="connsiteX0" fmla="*/ 0 w 5376564"/>
              <a:gd name="connsiteY0" fmla="*/ 0 h 708545"/>
              <a:gd name="connsiteX1" fmla="*/ 5376564 w 5376564"/>
              <a:gd name="connsiteY1" fmla="*/ 0 h 708545"/>
              <a:gd name="connsiteX2" fmla="*/ 5185543 w 5376564"/>
              <a:gd name="connsiteY2" fmla="*/ 93607 h 708545"/>
              <a:gd name="connsiteX3" fmla="*/ 126609 w 5376564"/>
              <a:gd name="connsiteY3" fmla="*/ 72917 h 708545"/>
              <a:gd name="connsiteX4" fmla="*/ 0 w 5376564"/>
              <a:gd name="connsiteY4" fmla="*/ 0 h 7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564" h="708545">
                <a:moveTo>
                  <a:pt x="0" y="0"/>
                </a:moveTo>
                <a:lnTo>
                  <a:pt x="5376564" y="0"/>
                </a:lnTo>
                <a:lnTo>
                  <a:pt x="5185543" y="93607"/>
                </a:lnTo>
                <a:cubicBezTo>
                  <a:pt x="3019901" y="1087172"/>
                  <a:pt x="1316659" y="725041"/>
                  <a:pt x="126609" y="72917"/>
                </a:cubicBezTo>
                <a:lnTo>
                  <a:pt x="0" y="0"/>
                </a:ln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22" name="Freeform: Shape 21">
            <a:extLst>
              <a:ext uri="{FF2B5EF4-FFF2-40B4-BE49-F238E27FC236}">
                <a16:creationId xmlns:a16="http://schemas.microsoft.com/office/drawing/2014/main" id="{5A57CF9C-927E-4140-8B78-F404545BF4AB}"/>
              </a:ext>
            </a:extLst>
          </p:cNvPr>
          <p:cNvSpPr>
            <a:spLocks/>
          </p:cNvSpPr>
          <p:nvPr/>
        </p:nvSpPr>
        <p:spPr bwMode="auto">
          <a:xfrm>
            <a:off x="0" y="1220369"/>
            <a:ext cx="476518" cy="1109009"/>
          </a:xfrm>
          <a:custGeom>
            <a:avLst/>
            <a:gdLst>
              <a:gd name="connsiteX0" fmla="*/ 0 w 476394"/>
              <a:gd name="connsiteY0" fmla="*/ 0 h 1109009"/>
              <a:gd name="connsiteX1" fmla="*/ 149686 w 476394"/>
              <a:gd name="connsiteY1" fmla="*/ 77303 h 1109009"/>
              <a:gd name="connsiteX2" fmla="*/ 26295 w 476394"/>
              <a:gd name="connsiteY2" fmla="*/ 1094342 h 1109009"/>
              <a:gd name="connsiteX3" fmla="*/ 0 w 476394"/>
              <a:gd name="connsiteY3" fmla="*/ 1109009 h 1109009"/>
              <a:gd name="connsiteX4" fmla="*/ 0 w 476394"/>
              <a:gd name="connsiteY4" fmla="*/ 0 h 110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394" h="1109009">
                <a:moveTo>
                  <a:pt x="0" y="0"/>
                </a:moveTo>
                <a:lnTo>
                  <a:pt x="149686" y="77303"/>
                </a:lnTo>
                <a:cubicBezTo>
                  <a:pt x="494828" y="279337"/>
                  <a:pt x="714673" y="690290"/>
                  <a:pt x="26295" y="1094342"/>
                </a:cubicBezTo>
                <a:lnTo>
                  <a:pt x="0" y="1109009"/>
                </a:lnTo>
                <a:lnTo>
                  <a:pt x="0" y="0"/>
                </a:lnTo>
                <a:close/>
              </a:path>
            </a:pathLst>
          </a:custGeom>
          <a:solidFill>
            <a:schemeClr val="accent1"/>
          </a:solidFill>
          <a:ln w="9525">
            <a:noFill/>
            <a:round/>
            <a:headEnd/>
            <a:tailEnd/>
          </a:ln>
          <a:effectLst>
            <a:outerShdw blurRad="889000" dist="38100" algn="l"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27" name="Freeform: Shape 26">
            <a:extLst>
              <a:ext uri="{FF2B5EF4-FFF2-40B4-BE49-F238E27FC236}">
                <a16:creationId xmlns:a16="http://schemas.microsoft.com/office/drawing/2014/main" id="{44BF7AD1-2031-46C2-96B2-3432CCA09179}"/>
              </a:ext>
            </a:extLst>
          </p:cNvPr>
          <p:cNvSpPr>
            <a:spLocks/>
          </p:cNvSpPr>
          <p:nvPr/>
        </p:nvSpPr>
        <p:spPr bwMode="auto">
          <a:xfrm>
            <a:off x="4911969" y="5693176"/>
            <a:ext cx="6670431" cy="1164827"/>
          </a:xfrm>
          <a:custGeom>
            <a:avLst/>
            <a:gdLst>
              <a:gd name="connsiteX0" fmla="*/ 6242199 w 6668694"/>
              <a:gd name="connsiteY0" fmla="*/ 657 h 1164827"/>
              <a:gd name="connsiteX1" fmla="*/ 5378364 w 6668694"/>
              <a:gd name="connsiteY1" fmla="*/ 183181 h 1164827"/>
              <a:gd name="connsiteX2" fmla="*/ 2649335 w 6668694"/>
              <a:gd name="connsiteY2" fmla="*/ 999428 h 1164827"/>
              <a:gd name="connsiteX3" fmla="*/ 728633 w 6668694"/>
              <a:gd name="connsiteY3" fmla="*/ 891832 h 1164827"/>
              <a:gd name="connsiteX4" fmla="*/ 89560 w 6668694"/>
              <a:gd name="connsiteY4" fmla="*/ 1122640 h 1164827"/>
              <a:gd name="connsiteX5" fmla="*/ 0 w 6668694"/>
              <a:gd name="connsiteY5" fmla="*/ 1164827 h 1164827"/>
              <a:gd name="connsiteX6" fmla="*/ 6383463 w 6668694"/>
              <a:gd name="connsiteY6" fmla="*/ 1164827 h 1164827"/>
              <a:gd name="connsiteX7" fmla="*/ 6451343 w 6668694"/>
              <a:gd name="connsiteY7" fmla="*/ 1036994 h 1164827"/>
              <a:gd name="connsiteX8" fmla="*/ 6661304 w 6668694"/>
              <a:gd name="connsiteY8" fmla="*/ 446606 h 1164827"/>
              <a:gd name="connsiteX9" fmla="*/ 6242199 w 6668694"/>
              <a:gd name="connsiteY9" fmla="*/ 657 h 116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8694" h="1164827">
                <a:moveTo>
                  <a:pt x="6242199" y="657"/>
                </a:moveTo>
                <a:cubicBezTo>
                  <a:pt x="6013664" y="-7446"/>
                  <a:pt x="5710918" y="59816"/>
                  <a:pt x="5378364" y="183181"/>
                </a:cubicBezTo>
                <a:cubicBezTo>
                  <a:pt x="4614532" y="461447"/>
                  <a:pt x="3872948" y="891832"/>
                  <a:pt x="2649335" y="999428"/>
                </a:cubicBezTo>
                <a:cubicBezTo>
                  <a:pt x="1422014" y="1107024"/>
                  <a:pt x="1440554" y="713741"/>
                  <a:pt x="728633" y="891832"/>
                </a:cubicBezTo>
                <a:cubicBezTo>
                  <a:pt x="518672" y="944703"/>
                  <a:pt x="297240" y="1029400"/>
                  <a:pt x="89560" y="1122640"/>
                </a:cubicBezTo>
                <a:lnTo>
                  <a:pt x="0" y="1164827"/>
                </a:lnTo>
                <a:lnTo>
                  <a:pt x="6383463" y="1164827"/>
                </a:lnTo>
                <a:lnTo>
                  <a:pt x="6451343" y="1036994"/>
                </a:lnTo>
                <a:cubicBezTo>
                  <a:pt x="6550993" y="839889"/>
                  <a:pt x="6635349" y="630262"/>
                  <a:pt x="6661304" y="446606"/>
                </a:cubicBezTo>
                <a:cubicBezTo>
                  <a:pt x="6707189" y="146079"/>
                  <a:pt x="6536031" y="11076"/>
                  <a:pt x="6242199" y="657"/>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33" name="Group 32">
            <a:extLst>
              <a:ext uri="{FF2B5EF4-FFF2-40B4-BE49-F238E27FC236}">
                <a16:creationId xmlns:a16="http://schemas.microsoft.com/office/drawing/2014/main" id="{F6692803-00D3-44FA-944E-F4AE724E58C9}"/>
              </a:ext>
            </a:extLst>
          </p:cNvPr>
          <p:cNvGrpSpPr/>
          <p:nvPr/>
        </p:nvGrpSpPr>
        <p:grpSpPr>
          <a:xfrm>
            <a:off x="605745" y="980733"/>
            <a:ext cx="658693" cy="119627"/>
            <a:chOff x="605587" y="980733"/>
            <a:chExt cx="658521" cy="119627"/>
          </a:xfrm>
          <a:gradFill>
            <a:gsLst>
              <a:gs pos="20000">
                <a:schemeClr val="accent1"/>
              </a:gs>
              <a:gs pos="82000">
                <a:schemeClr val="accent2"/>
              </a:gs>
            </a:gsLst>
            <a:lin ang="19200000" scaled="0"/>
          </a:gradFill>
        </p:grpSpPr>
        <p:sp>
          <p:nvSpPr>
            <p:cNvPr id="29" name="Oval 28">
              <a:extLst>
                <a:ext uri="{FF2B5EF4-FFF2-40B4-BE49-F238E27FC236}">
                  <a16:creationId xmlns:a16="http://schemas.microsoft.com/office/drawing/2014/main" id="{00ED8310-D037-4A62-B33F-6997A8AD6CA9}"/>
                </a:ext>
              </a:extLst>
            </p:cNvPr>
            <p:cNvSpPr/>
            <p:nvPr userDrawn="1"/>
          </p:nvSpPr>
          <p:spPr>
            <a:xfrm>
              <a:off x="605587"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0" name="Oval 29">
              <a:extLst>
                <a:ext uri="{FF2B5EF4-FFF2-40B4-BE49-F238E27FC236}">
                  <a16:creationId xmlns:a16="http://schemas.microsoft.com/office/drawing/2014/main" id="{1A557141-0A0D-4133-BD42-439F6E21ED4C}"/>
                </a:ext>
              </a:extLst>
            </p:cNvPr>
            <p:cNvSpPr/>
            <p:nvPr userDrawn="1"/>
          </p:nvSpPr>
          <p:spPr>
            <a:xfrm>
              <a:off x="785218"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1" name="Oval 30">
              <a:extLst>
                <a:ext uri="{FF2B5EF4-FFF2-40B4-BE49-F238E27FC236}">
                  <a16:creationId xmlns:a16="http://schemas.microsoft.com/office/drawing/2014/main" id="{354FA442-B966-4131-BA6D-8DDB52168049}"/>
                </a:ext>
              </a:extLst>
            </p:cNvPr>
            <p:cNvSpPr/>
            <p:nvPr userDrawn="1"/>
          </p:nvSpPr>
          <p:spPr>
            <a:xfrm>
              <a:off x="964849"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2" name="Oval 31">
              <a:extLst>
                <a:ext uri="{FF2B5EF4-FFF2-40B4-BE49-F238E27FC236}">
                  <a16:creationId xmlns:a16="http://schemas.microsoft.com/office/drawing/2014/main" id="{634ACAA5-C8A0-44C1-ADFF-3330499EE15C}"/>
                </a:ext>
              </a:extLst>
            </p:cNvPr>
            <p:cNvSpPr/>
            <p:nvPr userDrawn="1"/>
          </p:nvSpPr>
          <p:spPr>
            <a:xfrm>
              <a:off x="1144481"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4168556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5278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9089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4348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986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3986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2940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16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694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5470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374901"/>
            <a:ext cx="7777571" cy="711081"/>
          </a:xfrm>
        </p:spPr>
        <p:txBody>
          <a:bodyPr>
            <a:noAutofit/>
          </a:bodyPr>
          <a:lstStyle>
            <a:lvl1pPr>
              <a:defRPr sz="3200" b="0">
                <a:solidFill>
                  <a:schemeClr val="tx1">
                    <a:lumMod val="75000"/>
                    <a:lumOff val="25000"/>
                  </a:schemeClr>
                </a:solidFill>
                <a:latin typeface="+mj-lt"/>
                <a:ea typeface="Century Gothic" charset="0"/>
                <a:cs typeface="Century Gothic"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733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511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374901"/>
            <a:ext cx="7777571" cy="711081"/>
          </a:xfrm>
        </p:spPr>
        <p:txBody>
          <a:bodyPr>
            <a:noAutofit/>
          </a:bodyPr>
          <a:lstStyle>
            <a:lvl1pPr>
              <a:defRPr sz="3200" b="1">
                <a:latin typeface="+mj-lt"/>
                <a:ea typeface="Century Gothic" charset="0"/>
                <a:cs typeface="Century Gothic"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10" name="Text Placeholder 9"/>
          <p:cNvSpPr>
            <a:spLocks noGrp="1"/>
          </p:cNvSpPr>
          <p:nvPr>
            <p:ph type="body" sz="quarter" idx="13" hasCustomPrompt="1"/>
          </p:nvPr>
        </p:nvSpPr>
        <p:spPr>
          <a:xfrm>
            <a:off x="609760" y="1085671"/>
            <a:ext cx="3958793" cy="510870"/>
          </a:xfrm>
        </p:spPr>
        <p:txBody>
          <a:bodyPr>
            <a:normAutofit/>
          </a:bodyPr>
          <a:lstStyle>
            <a:lvl1pPr marL="457120" marR="0" indent="-457120" algn="l" defTabSz="1218987" rtl="0" eaLnBrk="1" fontAlgn="auto" latinLnBrk="0" hangingPunct="1">
              <a:lnSpc>
                <a:spcPct val="100000"/>
              </a:lnSpc>
              <a:spcBef>
                <a:spcPct val="20000"/>
              </a:spcBef>
              <a:spcAft>
                <a:spcPts val="0"/>
              </a:spcAft>
              <a:buClrTx/>
              <a:buSzTx/>
              <a:buNone/>
              <a:tabLst/>
              <a:defRPr sz="2000" baseline="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457120" marR="0" lvl="0" indent="-457120" algn="l" defTabSz="1218987" rtl="0" eaLnBrk="1" fontAlgn="auto" latinLnBrk="0" hangingPunct="1">
              <a:lnSpc>
                <a:spcPct val="100000"/>
              </a:lnSpc>
              <a:spcBef>
                <a:spcPct val="20000"/>
              </a:spcBef>
              <a:spcAft>
                <a:spcPts val="0"/>
              </a:spcAft>
              <a:buClrTx/>
              <a:buSzTx/>
              <a:tabLst/>
              <a:defRPr/>
            </a:pPr>
            <a:r>
              <a:rPr lang="en-US" dirty="0"/>
              <a:t>Edit this presentation title</a:t>
            </a:r>
          </a:p>
        </p:txBody>
      </p:sp>
    </p:spTree>
    <p:extLst>
      <p:ext uri="{BB962C8B-B14F-4D97-AF65-F5344CB8AC3E}">
        <p14:creationId xmlns:p14="http://schemas.microsoft.com/office/powerpoint/2010/main" val="38822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330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46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ACF37B8-971D-4FAD-9DCC-159D236FE4A2}"/>
              </a:ext>
            </a:extLst>
          </p:cNvPr>
          <p:cNvSpPr>
            <a:spLocks/>
          </p:cNvSpPr>
          <p:nvPr/>
        </p:nvSpPr>
        <p:spPr bwMode="auto">
          <a:xfrm>
            <a:off x="4782856" y="1"/>
            <a:ext cx="5377965" cy="708545"/>
          </a:xfrm>
          <a:custGeom>
            <a:avLst/>
            <a:gdLst>
              <a:gd name="connsiteX0" fmla="*/ 0 w 5376564"/>
              <a:gd name="connsiteY0" fmla="*/ 0 h 708545"/>
              <a:gd name="connsiteX1" fmla="*/ 5376564 w 5376564"/>
              <a:gd name="connsiteY1" fmla="*/ 0 h 708545"/>
              <a:gd name="connsiteX2" fmla="*/ 5185543 w 5376564"/>
              <a:gd name="connsiteY2" fmla="*/ 93607 h 708545"/>
              <a:gd name="connsiteX3" fmla="*/ 126609 w 5376564"/>
              <a:gd name="connsiteY3" fmla="*/ 72917 h 708545"/>
              <a:gd name="connsiteX4" fmla="*/ 0 w 5376564"/>
              <a:gd name="connsiteY4" fmla="*/ 0 h 7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564" h="708545">
                <a:moveTo>
                  <a:pt x="0" y="0"/>
                </a:moveTo>
                <a:lnTo>
                  <a:pt x="5376564" y="0"/>
                </a:lnTo>
                <a:lnTo>
                  <a:pt x="5185543" y="93607"/>
                </a:lnTo>
                <a:cubicBezTo>
                  <a:pt x="3019901" y="1087172"/>
                  <a:pt x="1316659" y="725041"/>
                  <a:pt x="126609" y="72917"/>
                </a:cubicBezTo>
                <a:lnTo>
                  <a:pt x="0" y="0"/>
                </a:ln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7" name="Freeform: Shape 6">
            <a:extLst>
              <a:ext uri="{FF2B5EF4-FFF2-40B4-BE49-F238E27FC236}">
                <a16:creationId xmlns:a16="http://schemas.microsoft.com/office/drawing/2014/main" id="{502DEEC5-7C06-4EFA-8C65-D091EA0E073F}"/>
              </a:ext>
            </a:extLst>
          </p:cNvPr>
          <p:cNvSpPr>
            <a:spLocks/>
          </p:cNvSpPr>
          <p:nvPr/>
        </p:nvSpPr>
        <p:spPr bwMode="auto">
          <a:xfrm>
            <a:off x="0" y="1220369"/>
            <a:ext cx="476518" cy="1109009"/>
          </a:xfrm>
          <a:custGeom>
            <a:avLst/>
            <a:gdLst>
              <a:gd name="connsiteX0" fmla="*/ 0 w 476394"/>
              <a:gd name="connsiteY0" fmla="*/ 0 h 1109009"/>
              <a:gd name="connsiteX1" fmla="*/ 149686 w 476394"/>
              <a:gd name="connsiteY1" fmla="*/ 77303 h 1109009"/>
              <a:gd name="connsiteX2" fmla="*/ 26295 w 476394"/>
              <a:gd name="connsiteY2" fmla="*/ 1094342 h 1109009"/>
              <a:gd name="connsiteX3" fmla="*/ 0 w 476394"/>
              <a:gd name="connsiteY3" fmla="*/ 1109009 h 1109009"/>
              <a:gd name="connsiteX4" fmla="*/ 0 w 476394"/>
              <a:gd name="connsiteY4" fmla="*/ 0 h 110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394" h="1109009">
                <a:moveTo>
                  <a:pt x="0" y="0"/>
                </a:moveTo>
                <a:lnTo>
                  <a:pt x="149686" y="77303"/>
                </a:lnTo>
                <a:cubicBezTo>
                  <a:pt x="494828" y="279337"/>
                  <a:pt x="714673" y="690290"/>
                  <a:pt x="26295" y="1094342"/>
                </a:cubicBezTo>
                <a:lnTo>
                  <a:pt x="0" y="1109009"/>
                </a:lnTo>
                <a:lnTo>
                  <a:pt x="0" y="0"/>
                </a:lnTo>
                <a:close/>
              </a:path>
            </a:pathLst>
          </a:custGeom>
          <a:solidFill>
            <a:schemeClr val="accent1"/>
          </a:solidFill>
          <a:ln w="9525">
            <a:noFill/>
            <a:round/>
            <a:headEnd/>
            <a:tailEnd/>
          </a:ln>
          <a:effectLst>
            <a:outerShdw blurRad="889000" dist="38100" algn="l"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8" name="Freeform: Shape 7">
            <a:extLst>
              <a:ext uri="{FF2B5EF4-FFF2-40B4-BE49-F238E27FC236}">
                <a16:creationId xmlns:a16="http://schemas.microsoft.com/office/drawing/2014/main" id="{00013D1C-6530-462C-B8CA-A8A0DEC1072D}"/>
              </a:ext>
            </a:extLst>
          </p:cNvPr>
          <p:cNvSpPr>
            <a:spLocks/>
          </p:cNvSpPr>
          <p:nvPr/>
        </p:nvSpPr>
        <p:spPr bwMode="auto">
          <a:xfrm>
            <a:off x="5402385" y="5693176"/>
            <a:ext cx="6670431" cy="1164827"/>
          </a:xfrm>
          <a:custGeom>
            <a:avLst/>
            <a:gdLst>
              <a:gd name="connsiteX0" fmla="*/ 6242199 w 6668694"/>
              <a:gd name="connsiteY0" fmla="*/ 657 h 1164827"/>
              <a:gd name="connsiteX1" fmla="*/ 5378364 w 6668694"/>
              <a:gd name="connsiteY1" fmla="*/ 183181 h 1164827"/>
              <a:gd name="connsiteX2" fmla="*/ 2649335 w 6668694"/>
              <a:gd name="connsiteY2" fmla="*/ 999428 h 1164827"/>
              <a:gd name="connsiteX3" fmla="*/ 728633 w 6668694"/>
              <a:gd name="connsiteY3" fmla="*/ 891832 h 1164827"/>
              <a:gd name="connsiteX4" fmla="*/ 89560 w 6668694"/>
              <a:gd name="connsiteY4" fmla="*/ 1122640 h 1164827"/>
              <a:gd name="connsiteX5" fmla="*/ 0 w 6668694"/>
              <a:gd name="connsiteY5" fmla="*/ 1164827 h 1164827"/>
              <a:gd name="connsiteX6" fmla="*/ 6383463 w 6668694"/>
              <a:gd name="connsiteY6" fmla="*/ 1164827 h 1164827"/>
              <a:gd name="connsiteX7" fmla="*/ 6451343 w 6668694"/>
              <a:gd name="connsiteY7" fmla="*/ 1036994 h 1164827"/>
              <a:gd name="connsiteX8" fmla="*/ 6661304 w 6668694"/>
              <a:gd name="connsiteY8" fmla="*/ 446606 h 1164827"/>
              <a:gd name="connsiteX9" fmla="*/ 6242199 w 6668694"/>
              <a:gd name="connsiteY9" fmla="*/ 657 h 116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8694" h="1164827">
                <a:moveTo>
                  <a:pt x="6242199" y="657"/>
                </a:moveTo>
                <a:cubicBezTo>
                  <a:pt x="6013664" y="-7446"/>
                  <a:pt x="5710918" y="59816"/>
                  <a:pt x="5378364" y="183181"/>
                </a:cubicBezTo>
                <a:cubicBezTo>
                  <a:pt x="4614532" y="461447"/>
                  <a:pt x="3872948" y="891832"/>
                  <a:pt x="2649335" y="999428"/>
                </a:cubicBezTo>
                <a:cubicBezTo>
                  <a:pt x="1422014" y="1107024"/>
                  <a:pt x="1440554" y="713741"/>
                  <a:pt x="728633" y="891832"/>
                </a:cubicBezTo>
                <a:cubicBezTo>
                  <a:pt x="518672" y="944703"/>
                  <a:pt x="297240" y="1029400"/>
                  <a:pt x="89560" y="1122640"/>
                </a:cubicBezTo>
                <a:lnTo>
                  <a:pt x="0" y="1164827"/>
                </a:lnTo>
                <a:lnTo>
                  <a:pt x="6383463" y="1164827"/>
                </a:lnTo>
                <a:lnTo>
                  <a:pt x="6451343" y="1036994"/>
                </a:lnTo>
                <a:cubicBezTo>
                  <a:pt x="6550993" y="839889"/>
                  <a:pt x="6635349" y="630262"/>
                  <a:pt x="6661304" y="446606"/>
                </a:cubicBezTo>
                <a:cubicBezTo>
                  <a:pt x="6707189" y="146079"/>
                  <a:pt x="6536031" y="11076"/>
                  <a:pt x="6242199" y="657"/>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605745" y="6219639"/>
            <a:ext cx="2537158" cy="365125"/>
          </a:xfrm>
        </p:spPr>
        <p:txBody>
          <a:bodyPr/>
          <a:lstStyle>
            <a:lvl1pPr algn="l">
              <a:defRPr/>
            </a:lvl1pPr>
          </a:lstStyle>
          <a:p>
            <a:endParaRPr lang="en-US" dirty="0"/>
          </a:p>
        </p:txBody>
      </p:sp>
      <p:sp>
        <p:nvSpPr>
          <p:cNvPr id="5" name="Slide Number Placeholder 4"/>
          <p:cNvSpPr>
            <a:spLocks noGrp="1"/>
          </p:cNvSpPr>
          <p:nvPr>
            <p:ph type="sldNum" sz="quarter" idx="12"/>
          </p:nvPr>
        </p:nvSpPr>
        <p:spPr>
          <a:xfrm>
            <a:off x="11086776" y="6165304"/>
            <a:ext cx="513718" cy="473794"/>
          </a:xfrm>
        </p:spPr>
        <p:txBody>
          <a:bodyPr/>
          <a:lstStyle>
            <a:lvl1pPr algn="ctr">
              <a:defRPr sz="2000" b="1">
                <a:solidFill>
                  <a:schemeClr val="bg1"/>
                </a:solidFill>
                <a:latin typeface="Segoe UI Black" panose="020B0A02040204020203" pitchFamily="34" charset="0"/>
                <a:ea typeface="Segoe UI Black" panose="020B0A02040204020203" pitchFamily="34" charset="0"/>
              </a:defRPr>
            </a:lvl1pPr>
          </a:lstStyle>
          <a:p>
            <a:fld id="{D57F1E4F-1CFF-5643-939E-217C01CDF565}" type="slidenum">
              <a:rPr lang="en-US" smtClean="0"/>
              <a:pPr/>
              <a:t>‹#›</a:t>
            </a:fld>
            <a:endParaRPr lang="en-US" dirty="0"/>
          </a:p>
        </p:txBody>
      </p:sp>
      <p:grpSp>
        <p:nvGrpSpPr>
          <p:cNvPr id="9" name="Group 8">
            <a:extLst>
              <a:ext uri="{FF2B5EF4-FFF2-40B4-BE49-F238E27FC236}">
                <a16:creationId xmlns:a16="http://schemas.microsoft.com/office/drawing/2014/main" id="{5DFB2BD5-0F17-4604-AFE3-8A914EFB7D72}"/>
              </a:ext>
            </a:extLst>
          </p:cNvPr>
          <p:cNvGrpSpPr/>
          <p:nvPr/>
        </p:nvGrpSpPr>
        <p:grpSpPr>
          <a:xfrm>
            <a:off x="605745" y="980733"/>
            <a:ext cx="658693" cy="119627"/>
            <a:chOff x="605587" y="980733"/>
            <a:chExt cx="658521" cy="119627"/>
          </a:xfrm>
          <a:gradFill>
            <a:gsLst>
              <a:gs pos="20000">
                <a:schemeClr val="accent1"/>
              </a:gs>
              <a:gs pos="82000">
                <a:schemeClr val="accent2"/>
              </a:gs>
            </a:gsLst>
            <a:lin ang="19200000" scaled="0"/>
          </a:gradFill>
        </p:grpSpPr>
        <p:sp>
          <p:nvSpPr>
            <p:cNvPr id="10" name="Oval 9">
              <a:extLst>
                <a:ext uri="{FF2B5EF4-FFF2-40B4-BE49-F238E27FC236}">
                  <a16:creationId xmlns:a16="http://schemas.microsoft.com/office/drawing/2014/main" id="{96C3A3B4-0A19-4A17-88CF-12C3BC3D9506}"/>
                </a:ext>
              </a:extLst>
            </p:cNvPr>
            <p:cNvSpPr/>
            <p:nvPr userDrawn="1"/>
          </p:nvSpPr>
          <p:spPr>
            <a:xfrm>
              <a:off x="605587"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Oval 10">
              <a:extLst>
                <a:ext uri="{FF2B5EF4-FFF2-40B4-BE49-F238E27FC236}">
                  <a16:creationId xmlns:a16="http://schemas.microsoft.com/office/drawing/2014/main" id="{78A25733-1131-442B-BA59-DAE8676DFED1}"/>
                </a:ext>
              </a:extLst>
            </p:cNvPr>
            <p:cNvSpPr/>
            <p:nvPr userDrawn="1"/>
          </p:nvSpPr>
          <p:spPr>
            <a:xfrm>
              <a:off x="785218"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2" name="Oval 11">
              <a:extLst>
                <a:ext uri="{FF2B5EF4-FFF2-40B4-BE49-F238E27FC236}">
                  <a16:creationId xmlns:a16="http://schemas.microsoft.com/office/drawing/2014/main" id="{7E9BEEFD-4C00-4181-BBE0-8CCFC955E914}"/>
                </a:ext>
              </a:extLst>
            </p:cNvPr>
            <p:cNvSpPr/>
            <p:nvPr userDrawn="1"/>
          </p:nvSpPr>
          <p:spPr>
            <a:xfrm>
              <a:off x="964849"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3" name="Oval 12">
              <a:extLst>
                <a:ext uri="{FF2B5EF4-FFF2-40B4-BE49-F238E27FC236}">
                  <a16:creationId xmlns:a16="http://schemas.microsoft.com/office/drawing/2014/main" id="{3F8E608E-0C99-4321-B785-61A9AB696536}"/>
                </a:ext>
              </a:extLst>
            </p:cNvPr>
            <p:cNvSpPr/>
            <p:nvPr userDrawn="1"/>
          </p:nvSpPr>
          <p:spPr>
            <a:xfrm>
              <a:off x="1144481" y="980733"/>
              <a:ext cx="119627" cy="1196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242302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1853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0DC8B31-BD10-4089-8123-BF0ECC90AFDC}"/>
              </a:ext>
            </a:extLst>
          </p:cNvPr>
          <p:cNvSpPr>
            <a:spLocks/>
          </p:cNvSpPr>
          <p:nvPr/>
        </p:nvSpPr>
        <p:spPr bwMode="auto">
          <a:xfrm>
            <a:off x="4365410" y="1"/>
            <a:ext cx="5377965" cy="708545"/>
          </a:xfrm>
          <a:custGeom>
            <a:avLst/>
            <a:gdLst>
              <a:gd name="connsiteX0" fmla="*/ 0 w 5376564"/>
              <a:gd name="connsiteY0" fmla="*/ 0 h 708545"/>
              <a:gd name="connsiteX1" fmla="*/ 5376564 w 5376564"/>
              <a:gd name="connsiteY1" fmla="*/ 0 h 708545"/>
              <a:gd name="connsiteX2" fmla="*/ 5185543 w 5376564"/>
              <a:gd name="connsiteY2" fmla="*/ 93607 h 708545"/>
              <a:gd name="connsiteX3" fmla="*/ 126609 w 5376564"/>
              <a:gd name="connsiteY3" fmla="*/ 72917 h 708545"/>
              <a:gd name="connsiteX4" fmla="*/ 0 w 5376564"/>
              <a:gd name="connsiteY4" fmla="*/ 0 h 7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564" h="708545">
                <a:moveTo>
                  <a:pt x="0" y="0"/>
                </a:moveTo>
                <a:lnTo>
                  <a:pt x="5376564" y="0"/>
                </a:lnTo>
                <a:lnTo>
                  <a:pt x="5185543" y="93607"/>
                </a:lnTo>
                <a:cubicBezTo>
                  <a:pt x="3019901" y="1087172"/>
                  <a:pt x="1316659" y="725041"/>
                  <a:pt x="126609" y="72917"/>
                </a:cubicBezTo>
                <a:lnTo>
                  <a:pt x="0" y="0"/>
                </a:ln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6" name="Freeform: Shape 5">
            <a:extLst>
              <a:ext uri="{FF2B5EF4-FFF2-40B4-BE49-F238E27FC236}">
                <a16:creationId xmlns:a16="http://schemas.microsoft.com/office/drawing/2014/main" id="{8D621C2C-2198-45B8-9873-B04DC1C5DCF1}"/>
              </a:ext>
            </a:extLst>
          </p:cNvPr>
          <p:cNvSpPr>
            <a:spLocks/>
          </p:cNvSpPr>
          <p:nvPr/>
        </p:nvSpPr>
        <p:spPr bwMode="auto">
          <a:xfrm>
            <a:off x="0" y="1191235"/>
            <a:ext cx="476518" cy="1109009"/>
          </a:xfrm>
          <a:custGeom>
            <a:avLst/>
            <a:gdLst>
              <a:gd name="connsiteX0" fmla="*/ 0 w 476394"/>
              <a:gd name="connsiteY0" fmla="*/ 0 h 1109009"/>
              <a:gd name="connsiteX1" fmla="*/ 149686 w 476394"/>
              <a:gd name="connsiteY1" fmla="*/ 77303 h 1109009"/>
              <a:gd name="connsiteX2" fmla="*/ 26295 w 476394"/>
              <a:gd name="connsiteY2" fmla="*/ 1094342 h 1109009"/>
              <a:gd name="connsiteX3" fmla="*/ 0 w 476394"/>
              <a:gd name="connsiteY3" fmla="*/ 1109009 h 1109009"/>
              <a:gd name="connsiteX4" fmla="*/ 0 w 476394"/>
              <a:gd name="connsiteY4" fmla="*/ 0 h 110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394" h="1109009">
                <a:moveTo>
                  <a:pt x="0" y="0"/>
                </a:moveTo>
                <a:lnTo>
                  <a:pt x="149686" y="77303"/>
                </a:lnTo>
                <a:cubicBezTo>
                  <a:pt x="494828" y="279337"/>
                  <a:pt x="714673" y="690290"/>
                  <a:pt x="26295" y="1094342"/>
                </a:cubicBezTo>
                <a:lnTo>
                  <a:pt x="0" y="1109009"/>
                </a:lnTo>
                <a:lnTo>
                  <a:pt x="0" y="0"/>
                </a:lnTo>
                <a:close/>
              </a:path>
            </a:pathLst>
          </a:custGeom>
          <a:solidFill>
            <a:schemeClr val="accent1"/>
          </a:solidFill>
          <a:ln w="9525">
            <a:noFill/>
            <a:round/>
            <a:headEnd/>
            <a:tailEnd/>
          </a:ln>
          <a:effectLst>
            <a:outerShdw blurRad="889000" dist="38100" algn="l"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17" name="Picture Placeholder 16">
            <a:extLst>
              <a:ext uri="{FF2B5EF4-FFF2-40B4-BE49-F238E27FC236}">
                <a16:creationId xmlns:a16="http://schemas.microsoft.com/office/drawing/2014/main" id="{D05D163C-BDAA-45EE-8544-97DEF4642DC6}"/>
              </a:ext>
            </a:extLst>
          </p:cNvPr>
          <p:cNvSpPr>
            <a:spLocks noGrp="1"/>
          </p:cNvSpPr>
          <p:nvPr>
            <p:ph type="pic" sz="quarter" idx="13"/>
          </p:nvPr>
        </p:nvSpPr>
        <p:spPr>
          <a:xfrm>
            <a:off x="6240054" y="676751"/>
            <a:ext cx="5951947" cy="5843305"/>
          </a:xfrm>
          <a:custGeom>
            <a:avLst/>
            <a:gdLst>
              <a:gd name="connsiteX0" fmla="*/ 3583225 w 5950397"/>
              <a:gd name="connsiteY0" fmla="*/ 659 h 5843305"/>
              <a:gd name="connsiteX1" fmla="*/ 4466190 w 5950397"/>
              <a:gd name="connsiteY1" fmla="*/ 129863 h 5843305"/>
              <a:gd name="connsiteX2" fmla="*/ 5694559 w 5950397"/>
              <a:gd name="connsiteY2" fmla="*/ 585412 h 5843305"/>
              <a:gd name="connsiteX3" fmla="*/ 5950397 w 5950397"/>
              <a:gd name="connsiteY3" fmla="*/ 711802 h 5843305"/>
              <a:gd name="connsiteX4" fmla="*/ 5950397 w 5950397"/>
              <a:gd name="connsiteY4" fmla="*/ 5215202 h 5843305"/>
              <a:gd name="connsiteX5" fmla="*/ 5790595 w 5950397"/>
              <a:gd name="connsiteY5" fmla="*/ 5304937 h 5843305"/>
              <a:gd name="connsiteX6" fmla="*/ 4541717 w 5950397"/>
              <a:gd name="connsiteY6" fmla="*/ 5773022 h 5843305"/>
              <a:gd name="connsiteX7" fmla="*/ 462546 w 5950397"/>
              <a:gd name="connsiteY7" fmla="*/ 4459295 h 5843305"/>
              <a:gd name="connsiteX8" fmla="*/ 977439 w 5950397"/>
              <a:gd name="connsiteY8" fmla="*/ 933951 h 5843305"/>
              <a:gd name="connsiteX9" fmla="*/ 3583225 w 5950397"/>
              <a:gd name="connsiteY9" fmla="*/ 659 h 584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0397" h="5843305">
                <a:moveTo>
                  <a:pt x="3583225" y="659"/>
                </a:moveTo>
                <a:cubicBezTo>
                  <a:pt x="3889762" y="6372"/>
                  <a:pt x="4188555" y="49219"/>
                  <a:pt x="4466190" y="129863"/>
                </a:cubicBezTo>
                <a:cubicBezTo>
                  <a:pt x="4813234" y="230668"/>
                  <a:pt x="5253385" y="379503"/>
                  <a:pt x="5694559" y="585412"/>
                </a:cubicBezTo>
                <a:lnTo>
                  <a:pt x="5950397" y="711802"/>
                </a:lnTo>
                <a:lnTo>
                  <a:pt x="5950397" y="5215202"/>
                </a:lnTo>
                <a:lnTo>
                  <a:pt x="5790595" y="5304937"/>
                </a:lnTo>
                <a:cubicBezTo>
                  <a:pt x="5358410" y="5532105"/>
                  <a:pt x="4915578" y="5690215"/>
                  <a:pt x="4541717" y="5773022"/>
                </a:cubicBezTo>
                <a:cubicBezTo>
                  <a:pt x="3345360" y="6038003"/>
                  <a:pt x="1302433" y="5543711"/>
                  <a:pt x="462546" y="4459295"/>
                </a:cubicBezTo>
                <a:cubicBezTo>
                  <a:pt x="-377340" y="3374879"/>
                  <a:pt x="5539" y="1735687"/>
                  <a:pt x="977439" y="933951"/>
                </a:cubicBezTo>
                <a:cubicBezTo>
                  <a:pt x="1674298" y="300584"/>
                  <a:pt x="2663613" y="-16481"/>
                  <a:pt x="3583225" y="659"/>
                </a:cubicBezTo>
                <a:close/>
              </a:path>
            </a:pathLst>
          </a:custGeom>
          <a:solidFill>
            <a:schemeClr val="bg1"/>
          </a:solidFill>
          <a:effectLst>
            <a:outerShdw blurRad="889000" dist="38100" dir="10800000" algn="r" rotWithShape="0">
              <a:prstClr val="black">
                <a:alpha val="20000"/>
              </a:prstClr>
            </a:outerShdw>
          </a:effectLst>
        </p:spPr>
        <p:txBody>
          <a:bodyPr wrap="square" anchor="ctr">
            <a:noAutofit/>
          </a:bodyPr>
          <a:lstStyle>
            <a:lvl1pPr algn="ctr">
              <a:buFontTx/>
              <a:buNone/>
              <a:defRPr/>
            </a:lvl1pPr>
          </a:lstStyle>
          <a:p>
            <a:r>
              <a:rPr lang="en-US"/>
              <a:t>Click icon to add picture</a:t>
            </a:r>
            <a:endParaRPr lang="en-IN"/>
          </a:p>
        </p:txBody>
      </p:sp>
      <p:sp>
        <p:nvSpPr>
          <p:cNvPr id="18" name="Freeform: Shape 17">
            <a:extLst>
              <a:ext uri="{FF2B5EF4-FFF2-40B4-BE49-F238E27FC236}">
                <a16:creationId xmlns:a16="http://schemas.microsoft.com/office/drawing/2014/main" id="{C5FB1716-DB42-40CF-96F9-4727BF74922F}"/>
              </a:ext>
            </a:extLst>
          </p:cNvPr>
          <p:cNvSpPr>
            <a:spLocks/>
          </p:cNvSpPr>
          <p:nvPr/>
        </p:nvSpPr>
        <p:spPr bwMode="auto">
          <a:xfrm flipH="1">
            <a:off x="186555" y="5693174"/>
            <a:ext cx="6670431" cy="1164827"/>
          </a:xfrm>
          <a:custGeom>
            <a:avLst/>
            <a:gdLst>
              <a:gd name="connsiteX0" fmla="*/ 6242199 w 6668694"/>
              <a:gd name="connsiteY0" fmla="*/ 657 h 1164827"/>
              <a:gd name="connsiteX1" fmla="*/ 5378364 w 6668694"/>
              <a:gd name="connsiteY1" fmla="*/ 183181 h 1164827"/>
              <a:gd name="connsiteX2" fmla="*/ 2649335 w 6668694"/>
              <a:gd name="connsiteY2" fmla="*/ 999428 h 1164827"/>
              <a:gd name="connsiteX3" fmla="*/ 728633 w 6668694"/>
              <a:gd name="connsiteY3" fmla="*/ 891832 h 1164827"/>
              <a:gd name="connsiteX4" fmla="*/ 89560 w 6668694"/>
              <a:gd name="connsiteY4" fmla="*/ 1122640 h 1164827"/>
              <a:gd name="connsiteX5" fmla="*/ 0 w 6668694"/>
              <a:gd name="connsiteY5" fmla="*/ 1164827 h 1164827"/>
              <a:gd name="connsiteX6" fmla="*/ 6383463 w 6668694"/>
              <a:gd name="connsiteY6" fmla="*/ 1164827 h 1164827"/>
              <a:gd name="connsiteX7" fmla="*/ 6451343 w 6668694"/>
              <a:gd name="connsiteY7" fmla="*/ 1036994 h 1164827"/>
              <a:gd name="connsiteX8" fmla="*/ 6661304 w 6668694"/>
              <a:gd name="connsiteY8" fmla="*/ 446606 h 1164827"/>
              <a:gd name="connsiteX9" fmla="*/ 6242199 w 6668694"/>
              <a:gd name="connsiteY9" fmla="*/ 657 h 116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8694" h="1164827">
                <a:moveTo>
                  <a:pt x="6242199" y="657"/>
                </a:moveTo>
                <a:cubicBezTo>
                  <a:pt x="6013664" y="-7446"/>
                  <a:pt x="5710918" y="59816"/>
                  <a:pt x="5378364" y="183181"/>
                </a:cubicBezTo>
                <a:cubicBezTo>
                  <a:pt x="4614532" y="461447"/>
                  <a:pt x="3872948" y="891832"/>
                  <a:pt x="2649335" y="999428"/>
                </a:cubicBezTo>
                <a:cubicBezTo>
                  <a:pt x="1422014" y="1107024"/>
                  <a:pt x="1440554" y="713741"/>
                  <a:pt x="728633" y="891832"/>
                </a:cubicBezTo>
                <a:cubicBezTo>
                  <a:pt x="518672" y="944703"/>
                  <a:pt x="297240" y="1029400"/>
                  <a:pt x="89560" y="1122640"/>
                </a:cubicBezTo>
                <a:lnTo>
                  <a:pt x="0" y="1164827"/>
                </a:lnTo>
                <a:lnTo>
                  <a:pt x="6383463" y="1164827"/>
                </a:lnTo>
                <a:lnTo>
                  <a:pt x="6451343" y="1036994"/>
                </a:lnTo>
                <a:cubicBezTo>
                  <a:pt x="6550993" y="839889"/>
                  <a:pt x="6635349" y="630262"/>
                  <a:pt x="6661304" y="446606"/>
                </a:cubicBezTo>
                <a:cubicBezTo>
                  <a:pt x="6707189" y="146079"/>
                  <a:pt x="6536031" y="11076"/>
                  <a:pt x="6242199" y="657"/>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19" name="Footer Placeholder 3">
            <a:extLst>
              <a:ext uri="{FF2B5EF4-FFF2-40B4-BE49-F238E27FC236}">
                <a16:creationId xmlns:a16="http://schemas.microsoft.com/office/drawing/2014/main" id="{EC6E33F3-1F5C-4E82-BF77-642F2A66922F}"/>
              </a:ext>
            </a:extLst>
          </p:cNvPr>
          <p:cNvSpPr>
            <a:spLocks noGrp="1"/>
          </p:cNvSpPr>
          <p:nvPr>
            <p:ph type="ftr" sz="quarter" idx="11"/>
          </p:nvPr>
        </p:nvSpPr>
        <p:spPr>
          <a:xfrm>
            <a:off x="9056598" y="6219639"/>
            <a:ext cx="2537158" cy="365125"/>
          </a:xfrm>
        </p:spPr>
        <p:txBody>
          <a:bodyPr/>
          <a:lstStyle>
            <a:lvl1pPr algn="r">
              <a:defRPr/>
            </a:lvl1pPr>
          </a:lstStyle>
          <a:p>
            <a:endParaRPr lang="en-US" dirty="0"/>
          </a:p>
        </p:txBody>
      </p:sp>
      <p:sp>
        <p:nvSpPr>
          <p:cNvPr id="20" name="Slide Number Placeholder 4">
            <a:extLst>
              <a:ext uri="{FF2B5EF4-FFF2-40B4-BE49-F238E27FC236}">
                <a16:creationId xmlns:a16="http://schemas.microsoft.com/office/drawing/2014/main" id="{499B874E-FA9C-4727-B038-01B2BC747C01}"/>
              </a:ext>
            </a:extLst>
          </p:cNvPr>
          <p:cNvSpPr>
            <a:spLocks noGrp="1"/>
          </p:cNvSpPr>
          <p:nvPr>
            <p:ph type="sldNum" sz="quarter" idx="12"/>
          </p:nvPr>
        </p:nvSpPr>
        <p:spPr>
          <a:xfrm>
            <a:off x="599317" y="6165304"/>
            <a:ext cx="513718" cy="473794"/>
          </a:xfrm>
        </p:spPr>
        <p:txBody>
          <a:bodyPr/>
          <a:lstStyle>
            <a:lvl1pPr algn="ctr">
              <a:defRPr sz="2000" b="1">
                <a:solidFill>
                  <a:schemeClr val="bg1"/>
                </a:solidFill>
                <a:latin typeface="Segoe UI Black" panose="020B0A02040204020203" pitchFamily="34" charset="0"/>
                <a:ea typeface="Segoe UI Black" panose="020B0A02040204020203" pitchFamily="34" charset="0"/>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0854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bout Us">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0DC8B31-BD10-4089-8123-BF0ECC90AFDC}"/>
              </a:ext>
            </a:extLst>
          </p:cNvPr>
          <p:cNvSpPr>
            <a:spLocks/>
          </p:cNvSpPr>
          <p:nvPr/>
        </p:nvSpPr>
        <p:spPr bwMode="auto">
          <a:xfrm>
            <a:off x="4365410" y="1"/>
            <a:ext cx="5377965" cy="708545"/>
          </a:xfrm>
          <a:custGeom>
            <a:avLst/>
            <a:gdLst>
              <a:gd name="connsiteX0" fmla="*/ 0 w 5376564"/>
              <a:gd name="connsiteY0" fmla="*/ 0 h 708545"/>
              <a:gd name="connsiteX1" fmla="*/ 5376564 w 5376564"/>
              <a:gd name="connsiteY1" fmla="*/ 0 h 708545"/>
              <a:gd name="connsiteX2" fmla="*/ 5185543 w 5376564"/>
              <a:gd name="connsiteY2" fmla="*/ 93607 h 708545"/>
              <a:gd name="connsiteX3" fmla="*/ 126609 w 5376564"/>
              <a:gd name="connsiteY3" fmla="*/ 72917 h 708545"/>
              <a:gd name="connsiteX4" fmla="*/ 0 w 5376564"/>
              <a:gd name="connsiteY4" fmla="*/ 0 h 7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564" h="708545">
                <a:moveTo>
                  <a:pt x="0" y="0"/>
                </a:moveTo>
                <a:lnTo>
                  <a:pt x="5376564" y="0"/>
                </a:lnTo>
                <a:lnTo>
                  <a:pt x="5185543" y="93607"/>
                </a:lnTo>
                <a:cubicBezTo>
                  <a:pt x="3019901" y="1087172"/>
                  <a:pt x="1316659" y="725041"/>
                  <a:pt x="126609" y="72917"/>
                </a:cubicBezTo>
                <a:lnTo>
                  <a:pt x="0" y="0"/>
                </a:ln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6" name="Freeform: Shape 5">
            <a:extLst>
              <a:ext uri="{FF2B5EF4-FFF2-40B4-BE49-F238E27FC236}">
                <a16:creationId xmlns:a16="http://schemas.microsoft.com/office/drawing/2014/main" id="{8D621C2C-2198-45B8-9873-B04DC1C5DCF1}"/>
              </a:ext>
            </a:extLst>
          </p:cNvPr>
          <p:cNvSpPr>
            <a:spLocks/>
          </p:cNvSpPr>
          <p:nvPr/>
        </p:nvSpPr>
        <p:spPr bwMode="auto">
          <a:xfrm>
            <a:off x="0" y="1191235"/>
            <a:ext cx="476518" cy="1109009"/>
          </a:xfrm>
          <a:custGeom>
            <a:avLst/>
            <a:gdLst>
              <a:gd name="connsiteX0" fmla="*/ 0 w 476394"/>
              <a:gd name="connsiteY0" fmla="*/ 0 h 1109009"/>
              <a:gd name="connsiteX1" fmla="*/ 149686 w 476394"/>
              <a:gd name="connsiteY1" fmla="*/ 77303 h 1109009"/>
              <a:gd name="connsiteX2" fmla="*/ 26295 w 476394"/>
              <a:gd name="connsiteY2" fmla="*/ 1094342 h 1109009"/>
              <a:gd name="connsiteX3" fmla="*/ 0 w 476394"/>
              <a:gd name="connsiteY3" fmla="*/ 1109009 h 1109009"/>
              <a:gd name="connsiteX4" fmla="*/ 0 w 476394"/>
              <a:gd name="connsiteY4" fmla="*/ 0 h 110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394" h="1109009">
                <a:moveTo>
                  <a:pt x="0" y="0"/>
                </a:moveTo>
                <a:lnTo>
                  <a:pt x="149686" y="77303"/>
                </a:lnTo>
                <a:cubicBezTo>
                  <a:pt x="494828" y="279337"/>
                  <a:pt x="714673" y="690290"/>
                  <a:pt x="26295" y="1094342"/>
                </a:cubicBezTo>
                <a:lnTo>
                  <a:pt x="0" y="1109009"/>
                </a:lnTo>
                <a:lnTo>
                  <a:pt x="0" y="0"/>
                </a:lnTo>
                <a:close/>
              </a:path>
            </a:pathLst>
          </a:custGeom>
          <a:solidFill>
            <a:schemeClr val="accent1"/>
          </a:solidFill>
          <a:ln w="9525">
            <a:noFill/>
            <a:round/>
            <a:headEnd/>
            <a:tailEnd/>
          </a:ln>
          <a:effectLst>
            <a:outerShdw blurRad="889000" dist="38100" algn="l"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7" name="Freeform: Shape 6">
            <a:extLst>
              <a:ext uri="{FF2B5EF4-FFF2-40B4-BE49-F238E27FC236}">
                <a16:creationId xmlns:a16="http://schemas.microsoft.com/office/drawing/2014/main" id="{B41A8818-2CBF-47C8-AE1A-4784AF9F6A3D}"/>
              </a:ext>
            </a:extLst>
          </p:cNvPr>
          <p:cNvSpPr>
            <a:spLocks/>
          </p:cNvSpPr>
          <p:nvPr/>
        </p:nvSpPr>
        <p:spPr bwMode="auto">
          <a:xfrm flipH="1">
            <a:off x="186555" y="5693174"/>
            <a:ext cx="6670431" cy="1164827"/>
          </a:xfrm>
          <a:custGeom>
            <a:avLst/>
            <a:gdLst>
              <a:gd name="connsiteX0" fmla="*/ 6242199 w 6668694"/>
              <a:gd name="connsiteY0" fmla="*/ 657 h 1164827"/>
              <a:gd name="connsiteX1" fmla="*/ 5378364 w 6668694"/>
              <a:gd name="connsiteY1" fmla="*/ 183181 h 1164827"/>
              <a:gd name="connsiteX2" fmla="*/ 2649335 w 6668694"/>
              <a:gd name="connsiteY2" fmla="*/ 999428 h 1164827"/>
              <a:gd name="connsiteX3" fmla="*/ 728633 w 6668694"/>
              <a:gd name="connsiteY3" fmla="*/ 891832 h 1164827"/>
              <a:gd name="connsiteX4" fmla="*/ 89560 w 6668694"/>
              <a:gd name="connsiteY4" fmla="*/ 1122640 h 1164827"/>
              <a:gd name="connsiteX5" fmla="*/ 0 w 6668694"/>
              <a:gd name="connsiteY5" fmla="*/ 1164827 h 1164827"/>
              <a:gd name="connsiteX6" fmla="*/ 6383463 w 6668694"/>
              <a:gd name="connsiteY6" fmla="*/ 1164827 h 1164827"/>
              <a:gd name="connsiteX7" fmla="*/ 6451343 w 6668694"/>
              <a:gd name="connsiteY7" fmla="*/ 1036994 h 1164827"/>
              <a:gd name="connsiteX8" fmla="*/ 6661304 w 6668694"/>
              <a:gd name="connsiteY8" fmla="*/ 446606 h 1164827"/>
              <a:gd name="connsiteX9" fmla="*/ 6242199 w 6668694"/>
              <a:gd name="connsiteY9" fmla="*/ 657 h 116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8694" h="1164827">
                <a:moveTo>
                  <a:pt x="6242199" y="657"/>
                </a:moveTo>
                <a:cubicBezTo>
                  <a:pt x="6013664" y="-7446"/>
                  <a:pt x="5710918" y="59816"/>
                  <a:pt x="5378364" y="183181"/>
                </a:cubicBezTo>
                <a:cubicBezTo>
                  <a:pt x="4614532" y="461447"/>
                  <a:pt x="3872948" y="891832"/>
                  <a:pt x="2649335" y="999428"/>
                </a:cubicBezTo>
                <a:cubicBezTo>
                  <a:pt x="1422014" y="1107024"/>
                  <a:pt x="1440554" y="713741"/>
                  <a:pt x="728633" y="891832"/>
                </a:cubicBezTo>
                <a:cubicBezTo>
                  <a:pt x="518672" y="944703"/>
                  <a:pt x="297240" y="1029400"/>
                  <a:pt x="89560" y="1122640"/>
                </a:cubicBezTo>
                <a:lnTo>
                  <a:pt x="0" y="1164827"/>
                </a:lnTo>
                <a:lnTo>
                  <a:pt x="6383463" y="1164827"/>
                </a:lnTo>
                <a:lnTo>
                  <a:pt x="6451343" y="1036994"/>
                </a:lnTo>
                <a:cubicBezTo>
                  <a:pt x="6550993" y="839889"/>
                  <a:pt x="6635349" y="630262"/>
                  <a:pt x="6661304" y="446606"/>
                </a:cubicBezTo>
                <a:cubicBezTo>
                  <a:pt x="6707189" y="146079"/>
                  <a:pt x="6536031" y="11076"/>
                  <a:pt x="6242199" y="657"/>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IN" sz="1800"/>
          </a:p>
        </p:txBody>
      </p:sp>
      <p:sp>
        <p:nvSpPr>
          <p:cNvPr id="9" name="Footer Placeholder 3">
            <a:extLst>
              <a:ext uri="{FF2B5EF4-FFF2-40B4-BE49-F238E27FC236}">
                <a16:creationId xmlns:a16="http://schemas.microsoft.com/office/drawing/2014/main" id="{022C124C-E2CB-4F25-A6D5-F857371DF23F}"/>
              </a:ext>
            </a:extLst>
          </p:cNvPr>
          <p:cNvSpPr>
            <a:spLocks noGrp="1"/>
          </p:cNvSpPr>
          <p:nvPr>
            <p:ph type="ftr" sz="quarter" idx="11"/>
          </p:nvPr>
        </p:nvSpPr>
        <p:spPr>
          <a:xfrm>
            <a:off x="9056598" y="6219639"/>
            <a:ext cx="2537158" cy="365125"/>
          </a:xfrm>
        </p:spPr>
        <p:txBody>
          <a:bodyPr/>
          <a:lstStyle>
            <a:lvl1pPr algn="r">
              <a:defRPr/>
            </a:lvl1pPr>
          </a:lstStyle>
          <a:p>
            <a:endParaRPr lang="en-US" dirty="0"/>
          </a:p>
        </p:txBody>
      </p:sp>
      <p:sp>
        <p:nvSpPr>
          <p:cNvPr id="10" name="Slide Number Placeholder 4">
            <a:extLst>
              <a:ext uri="{FF2B5EF4-FFF2-40B4-BE49-F238E27FC236}">
                <a16:creationId xmlns:a16="http://schemas.microsoft.com/office/drawing/2014/main" id="{3A6B885B-7056-45F0-82F8-696234274AA5}"/>
              </a:ext>
            </a:extLst>
          </p:cNvPr>
          <p:cNvSpPr>
            <a:spLocks noGrp="1"/>
          </p:cNvSpPr>
          <p:nvPr>
            <p:ph type="sldNum" sz="quarter" idx="12"/>
          </p:nvPr>
        </p:nvSpPr>
        <p:spPr>
          <a:xfrm>
            <a:off x="599317" y="6165304"/>
            <a:ext cx="513718" cy="473794"/>
          </a:xfrm>
        </p:spPr>
        <p:txBody>
          <a:bodyPr/>
          <a:lstStyle>
            <a:lvl1pPr algn="ctr">
              <a:defRPr sz="2000" b="1">
                <a:solidFill>
                  <a:schemeClr val="bg1"/>
                </a:solidFill>
                <a:latin typeface="Segoe UI Black" panose="020B0A02040204020203" pitchFamily="34" charset="0"/>
                <a:ea typeface="Segoe UI Black" panose="020B0A02040204020203" pitchFamily="34" charset="0"/>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260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hyperlink" Target="https://slidemodel.com/" TargetMode="Externa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38426"/>
            <a:ext cx="10972801" cy="498773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0" tIns="0" rIns="0" bIns="0" rtlCol="0" anchor="ctr"/>
          <a:lstStyle>
            <a:lvl1pPr algn="l">
              <a:defRPr sz="1400">
                <a:solidFill>
                  <a:schemeClr val="tx1">
                    <a:tint val="75000"/>
                  </a:schemeClr>
                </a:solidFill>
              </a:defRPr>
            </a:lvl1pPr>
          </a:lstStyle>
          <a:p>
            <a:fld id="{B61BEF0D-F0BB-DE4B-95CE-6DB70DBA9567}" type="datetimeFigureOut">
              <a:rPr lang="en-US" smtClean="0"/>
              <a:pPr/>
              <a:t>6/8/2023</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0" tIns="0" rIns="0" bIns="0" rtlCol="0" anchor="ctr"/>
          <a:lstStyle>
            <a:lvl1pPr algn="ctr">
              <a:defRPr sz="1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0" tIns="0" rIns="0" bIns="0" rtlCol="0" anchor="ctr"/>
          <a:lstStyle>
            <a:lvl1pPr algn="r">
              <a:defRPr sz="14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560691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0" tIns="0" rIns="0" bIns="0" rtlCol="0" anchor="ctr"/>
          <a:lstStyle>
            <a:lvl1pPr algn="l">
              <a:defRPr sz="1400">
                <a:solidFill>
                  <a:schemeClr val="tx1">
                    <a:tint val="75000"/>
                  </a:schemeClr>
                </a:solidFill>
              </a:defRPr>
            </a:lvl1pPr>
          </a:lstStyle>
          <a:p>
            <a:fld id="{425404F2-BE9A-4460-8815-8F645183555F}" type="datetimeFigureOut">
              <a:rPr lang="en-US" smtClean="0">
                <a:solidFill>
                  <a:prstClr val="black">
                    <a:tint val="75000"/>
                  </a:prstClr>
                </a:solidFill>
              </a:rPr>
              <a:pPr/>
              <a:t>6/8/2023</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0" tIns="0" rIns="0" bIns="0" rtlCol="0" anchor="ctr"/>
          <a:lstStyle>
            <a:lvl1pPr algn="ctr">
              <a:defRPr sz="14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0" tIns="0" rIns="0" bIns="0" rtlCol="0" anchor="ctr"/>
          <a:lstStyle>
            <a:lvl1pPr algn="r">
              <a:defRPr sz="1400">
                <a:solidFill>
                  <a:schemeClr val="tx1">
                    <a:tint val="75000"/>
                  </a:schemeClr>
                </a:solidFill>
              </a:defRPr>
            </a:lvl1p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7" name="TextBox 6">
            <a:extLst>
              <a:ext uri="{FF2B5EF4-FFF2-40B4-BE49-F238E27FC236}">
                <a16:creationId xmlns:a16="http://schemas.microsoft.com/office/drawing/2014/main" id="{D279EEC4-4437-4711-BA4D-A20BD74372AD}"/>
              </a:ext>
            </a:extLst>
          </p:cNvPr>
          <p:cNvSpPr txBox="1"/>
          <p:nvPr/>
        </p:nvSpPr>
        <p:spPr>
          <a:xfrm>
            <a:off x="0" y="6951663"/>
            <a:ext cx="8026400" cy="338554"/>
          </a:xfrm>
          <a:prstGeom prst="rect">
            <a:avLst/>
          </a:prstGeom>
          <a:noFill/>
        </p:spPr>
        <p:txBody>
          <a:bodyPr wrap="square" rtlCol="0">
            <a:spAutoFit/>
          </a:bodyPr>
          <a:lstStyle/>
          <a:p>
            <a:r>
              <a:rPr lang="en-US" sz="1600">
                <a:solidFill>
                  <a:prstClr val="black">
                    <a:lumMod val="50000"/>
                    <a:lumOff val="50000"/>
                  </a:prstClr>
                </a:solidFill>
                <a:cs typeface="Segoe UI" panose="020B0502040204020203" pitchFamily="34" charset="0"/>
              </a:rPr>
              <a:t>CREATED BY </a:t>
            </a:r>
            <a:r>
              <a:rPr lang="en-US" sz="1600">
                <a:solidFill>
                  <a:prstClr val="black">
                    <a:lumMod val="50000"/>
                    <a:lumOff val="50000"/>
                  </a:prstClr>
                </a:solidFill>
                <a:cs typeface="Segoe UI" panose="020B0502040204020203" pitchFamily="34" charset="0"/>
                <a:hlinkClick r:id="rId16">
                  <a:extLst>
                    <a:ext uri="{A12FA001-AC4F-418D-AE19-62706E023703}">
                      <ahyp:hlinkClr xmlns:ahyp="http://schemas.microsoft.com/office/drawing/2018/hyperlinkcolor" val="tx"/>
                    </a:ext>
                  </a:extLst>
                </a:hlinkClick>
              </a:rPr>
              <a:t>SLIDEMODEL.COM</a:t>
            </a:r>
            <a:endParaRPr lang="en-US" sz="1600">
              <a:solidFill>
                <a:prstClr val="black">
                  <a:lumMod val="50000"/>
                  <a:lumOff val="50000"/>
                </a:prstClr>
              </a:solidFill>
              <a:cs typeface="Segoe UI" panose="020B0502040204020203" pitchFamily="34" charset="0"/>
            </a:endParaRPr>
          </a:p>
        </p:txBody>
      </p:sp>
    </p:spTree>
    <p:extLst>
      <p:ext uri="{BB962C8B-B14F-4D97-AF65-F5344CB8AC3E}">
        <p14:creationId xmlns:p14="http://schemas.microsoft.com/office/powerpoint/2010/main" val="311470543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C2CE88F2-6455-41B3-8690-D18D0114CE15}"/>
              </a:ext>
            </a:extLst>
          </p:cNvPr>
          <p:cNvSpPr txBox="1">
            <a:spLocks/>
          </p:cNvSpPr>
          <p:nvPr/>
        </p:nvSpPr>
        <p:spPr>
          <a:xfrm>
            <a:off x="0" y="848388"/>
            <a:ext cx="12192000" cy="6314413"/>
          </a:xfrm>
          <a:prstGeom prst="rect">
            <a:avLst/>
          </a:prstGeom>
        </p:spPr>
        <p:style>
          <a:lnRef idx="0">
            <a:scrgbClr r="0" g="0" b="0"/>
          </a:lnRef>
          <a:fillRef idx="0">
            <a:scrgbClr r="0" g="0" b="0"/>
          </a:fillRef>
          <a:effectRef idx="0">
            <a:scrgbClr r="0" g="0" b="0"/>
          </a:effectRef>
          <a:fontRef idx="minor">
            <a:schemeClr val="accent6"/>
          </a:fontRef>
        </p:style>
        <p:txBody>
          <a:bodyPr vert="horz" lIns="0" tIns="0" rIns="0" bIns="0" rtlCol="0">
            <a:noAutofit/>
          </a:bodyPr>
          <a:lstStyle>
            <a:lvl1pPr marL="457120" indent="-457120" algn="l" defTabSz="1218987" rtl="0" eaLnBrk="1" latinLnBrk="0" hangingPunct="1">
              <a:spcBef>
                <a:spcPct val="20000"/>
              </a:spcBef>
              <a:buFont typeface="Arial" pitchFamily="34" charset="0"/>
              <a:buChar char="•"/>
              <a:defRPr sz="3200" kern="1200">
                <a:solidFill>
                  <a:schemeClr val="accent6"/>
                </a:solidFill>
                <a:latin typeface="+mn-lt"/>
                <a:ea typeface="+mn-ea"/>
                <a:cs typeface="+mn-cs"/>
              </a:defRPr>
            </a:lvl1pPr>
            <a:lvl2pPr marL="990427" indent="-380933" algn="l" defTabSz="1218987" rtl="0" eaLnBrk="1" latinLnBrk="0" hangingPunct="1">
              <a:spcBef>
                <a:spcPct val="20000"/>
              </a:spcBef>
              <a:buFont typeface="Arial" pitchFamily="34" charset="0"/>
              <a:buChar char="–"/>
              <a:defRPr sz="2800" kern="1200">
                <a:solidFill>
                  <a:schemeClr val="accent6"/>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000" kern="1200">
                <a:solidFill>
                  <a:schemeClr val="accent6"/>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1800" kern="1200">
                <a:solidFill>
                  <a:schemeClr val="accent6"/>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1800" kern="1200">
                <a:solidFill>
                  <a:schemeClr val="accent6"/>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accent6"/>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accent6"/>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accent6"/>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accent6"/>
                </a:solidFill>
                <a:latin typeface="+mn-lt"/>
                <a:ea typeface="+mn-ea"/>
                <a:cs typeface="+mn-cs"/>
              </a:defRPr>
            </a:lvl9pPr>
          </a:lstStyle>
          <a:p>
            <a:pPr marL="0" indent="0" algn="ctr">
              <a:buNone/>
            </a:pPr>
            <a:r>
              <a:rPr lang="en-US" sz="2000" b="1" i="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Batang" panose="02030600000101010101" pitchFamily="18" charset="-127"/>
              </a:rPr>
              <a:t>A Project Submitted To</a:t>
            </a:r>
          </a:p>
          <a:p>
            <a:pPr marL="0" indent="0" algn="ctr">
              <a:buNone/>
            </a:pPr>
            <a:endParaRPr lang="en-US" sz="2000" b="1" u="sng"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Batang" panose="02030600000101010101" pitchFamily="18" charset="-127"/>
              <a:ea typeface="Times New Roman" panose="02020603050405020304" pitchFamily="18" charset="0"/>
            </a:endParaRPr>
          </a:p>
          <a:p>
            <a:pPr marL="0" indent="0" algn="ctr">
              <a:buNone/>
            </a:pPr>
            <a:endParaRPr lang="en-US" sz="2000" b="1" u="sng"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Batang" panose="02030600000101010101" pitchFamily="18" charset="-127"/>
              <a:ea typeface="Times New Roman" panose="02020603050405020304" pitchFamily="18" charset="0"/>
            </a:endParaRPr>
          </a:p>
          <a:p>
            <a:pPr marL="0" indent="0" algn="ctr">
              <a:buNone/>
            </a:pPr>
            <a:endParaRPr lang="en-US" sz="2000" b="1" u="sng"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Batang" panose="02030600000101010101" pitchFamily="18" charset="-127"/>
              <a:ea typeface="Times New Roman" panose="02020603050405020304" pitchFamily="18" charset="0"/>
            </a:endParaRP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Sitka Subheading Semibold" pitchFamily="2" charset="0"/>
                <a:ea typeface="Arial MT"/>
                <a:cs typeface="Times New Roman" panose="02020603050405020304" pitchFamily="18" charset="0"/>
              </a:rPr>
              <a:t>Submitted In Partial Fulfillment Of The Requirements For The Degree Of</a:t>
            </a: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Sitka Subheading Semibold" pitchFamily="2" charset="0"/>
                <a:ea typeface="Arial MT"/>
                <a:cs typeface="Times New Roman" panose="02020603050405020304" pitchFamily="18" charset="0"/>
              </a:rPr>
              <a:t>“Master Of Computer Application”</a:t>
            </a:r>
          </a:p>
          <a:p>
            <a:pPr marL="0" indent="0" algn="ctr">
              <a:buNone/>
            </a:pPr>
            <a:endPar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Sitka Subheading Semibold" pitchFamily="2" charset="0"/>
              <a:ea typeface="Arial MT"/>
              <a:cs typeface="Times New Roman" panose="02020603050405020304" pitchFamily="18" charset="0"/>
            </a:endParaRPr>
          </a:p>
          <a:p>
            <a:pPr marL="0" indent="0" algn="ctr">
              <a:buNone/>
            </a:pPr>
            <a:r>
              <a:rPr lang="en-US" sz="2000" b="1" u="sng"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Times New Roman" panose="02020603050405020304" pitchFamily="18" charset="0"/>
                <a:ea typeface="Arial MT"/>
                <a:cs typeface="Arial MT"/>
              </a:rPr>
              <a:t>Submitted By</a:t>
            </a: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Bodoni MT" panose="02070603080606020203" pitchFamily="18" charset="0"/>
                <a:ea typeface="Arial MT"/>
                <a:cs typeface="Times New Roman" panose="02020603050405020304" pitchFamily="18" charset="0"/>
              </a:rPr>
              <a:t>Abhi Sheth</a:t>
            </a: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Times New Roman" panose="02020603050405020304" pitchFamily="18" charset="0"/>
                <a:ea typeface="Arial MT"/>
                <a:cs typeface="Arial MT"/>
              </a:rPr>
              <a:t>(Enrollment Number : 220441020)</a:t>
            </a:r>
          </a:p>
          <a:p>
            <a:pPr marL="0" indent="0" algn="ctr">
              <a:buNone/>
            </a:pPr>
            <a:endPar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Times New Roman" panose="02020603050405020304" pitchFamily="18" charset="0"/>
              <a:ea typeface="Arial MT"/>
              <a:cs typeface="Arial MT"/>
            </a:endParaRP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rPr>
              <a:t>Under The Esteemed Guidance Of</a:t>
            </a: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cs typeface="Times New Roman" panose="02020603050405020304" pitchFamily="18" charset="0"/>
              </a:rPr>
              <a:t>“Mr. </a:t>
            </a:r>
            <a:r>
              <a:rPr lang="en-IN"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rPr>
              <a:t> Ezaz Shaikh</a:t>
            </a: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cs typeface="Times New Roman" panose="02020603050405020304" pitchFamily="18" charset="0"/>
              </a:rPr>
              <a:t> ”</a:t>
            </a:r>
            <a:endParaRPr lang="en-IN"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endParaRPr>
          </a:p>
          <a:p>
            <a:pPr marL="0" indent="0" algn="ctr">
              <a:buNone/>
            </a:pPr>
            <a:r>
              <a:rPr lang="en-US" sz="2000" b="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rPr>
              <a:t>Faculty Of MCA</a:t>
            </a:r>
          </a:p>
          <a:p>
            <a:pPr marL="0" indent="0" algn="ctr">
              <a:buNone/>
            </a:pPr>
            <a:r>
              <a:rPr lang="en-US" sz="2000" b="1" i="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rPr>
              <a:t>(Noble University</a:t>
            </a:r>
            <a:r>
              <a:rPr lang="en-US" sz="2000" b="1" i="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Times New Roman" panose="02020603050405020304" pitchFamily="18" charset="0"/>
                <a:cs typeface="Times New Roman" panose="02020603050405020304" pitchFamily="18" charset="0"/>
              </a:rPr>
              <a:t>)</a:t>
            </a:r>
            <a:endParaRPr lang="en-IN" sz="2000" b="1" i="1" dirty="0">
              <a:ln w="9525">
                <a:solidFill>
                  <a:schemeClr val="tx1"/>
                </a:solidFill>
                <a:prstDash val="solid"/>
              </a:ln>
              <a:solidFill>
                <a:schemeClr val="bg1">
                  <a:lumMod val="65000"/>
                </a:schemeClr>
              </a:solidFill>
              <a:effectLst>
                <a:outerShdw blurRad="12700" dist="38100" dir="2700000" algn="tl" rotWithShape="0">
                  <a:schemeClr val="bg1">
                    <a:lumMod val="50000"/>
                  </a:schemeClr>
                </a:outerShdw>
              </a:effectLst>
              <a:latin typeface="+mj-lt"/>
              <a:ea typeface="Arial MT"/>
              <a:cs typeface="Arial MT"/>
            </a:endParaRPr>
          </a:p>
        </p:txBody>
      </p:sp>
      <p:pic>
        <p:nvPicPr>
          <p:cNvPr id="8" name="Picture 7">
            <a:extLst>
              <a:ext uri="{FF2B5EF4-FFF2-40B4-BE49-F238E27FC236}">
                <a16:creationId xmlns:a16="http://schemas.microsoft.com/office/drawing/2014/main" id="{7121A377-9C27-4875-A030-8AB895A44D72}"/>
              </a:ext>
            </a:extLst>
          </p:cNvPr>
          <p:cNvPicPr>
            <a:picLocks noChangeAspect="1"/>
          </p:cNvPicPr>
          <p:nvPr/>
        </p:nvPicPr>
        <p:blipFill>
          <a:blip r:embed="rId4"/>
          <a:stretch>
            <a:fillRect/>
          </a:stretch>
        </p:blipFill>
        <p:spPr>
          <a:xfrm>
            <a:off x="4771464" y="1372823"/>
            <a:ext cx="2649071" cy="686220"/>
          </a:xfrm>
          <a:prstGeom prst="rect">
            <a:avLst/>
          </a:prstGeom>
        </p:spPr>
      </p:pic>
      <p:pic>
        <p:nvPicPr>
          <p:cNvPr id="3" name="1686226662500mg8zxbwb-voicemaker.in-speech">
            <a:hlinkClick r:id="" action="ppaction://media"/>
            <a:extLst>
              <a:ext uri="{FF2B5EF4-FFF2-40B4-BE49-F238E27FC236}">
                <a16:creationId xmlns:a16="http://schemas.microsoft.com/office/drawing/2014/main" id="{89F3A7C9-1BE4-4519-96B0-7CA915FF09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653527" y="1026459"/>
            <a:ext cx="45719" cy="45719"/>
          </a:xfrm>
          <a:prstGeom prst="rect">
            <a:avLst/>
          </a:prstGeom>
        </p:spPr>
      </p:pic>
    </p:spTree>
    <p:extLst>
      <p:ext uri="{BB962C8B-B14F-4D97-AF65-F5344CB8AC3E}">
        <p14:creationId xmlns:p14="http://schemas.microsoft.com/office/powerpoint/2010/main" val="12627030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6" presetClass="entr" presetSubtype="21" fill="hold" grpId="0" nodeType="afterEffect">
                                  <p:stCondLst>
                                    <p:cond delay="5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arn(inVertical)">
                                      <p:cBhvr>
                                        <p:cTn id="10" dur="250"/>
                                        <p:tgtEl>
                                          <p:spTgt spid="6">
                                            <p:txEl>
                                              <p:pRg st="0" end="0"/>
                                            </p:txEl>
                                          </p:spTgt>
                                        </p:tgtEl>
                                      </p:cBhvr>
                                    </p:animEffect>
                                  </p:childTnLst>
                                </p:cTn>
                              </p:par>
                            </p:childTnLst>
                          </p:cTn>
                        </p:par>
                        <p:par>
                          <p:cTn id="11" fill="hold">
                            <p:stCondLst>
                              <p:cond delay="750"/>
                            </p:stCondLst>
                            <p:childTnLst>
                              <p:par>
                                <p:cTn id="12" presetID="16" presetClass="entr" presetSubtype="2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par>
                          <p:cTn id="15" fill="hold">
                            <p:stCondLst>
                              <p:cond delay="1250"/>
                            </p:stCondLst>
                            <p:childTnLst>
                              <p:par>
                                <p:cTn id="16" presetID="16" presetClass="entr" presetSubtype="21" fill="hold" grpId="0" nodeType="afterEffect">
                                  <p:stCondLst>
                                    <p:cond delay="50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barn(inVertical)">
                                      <p:cBhvr>
                                        <p:cTn id="18" dur="250"/>
                                        <p:tgtEl>
                                          <p:spTgt spid="6">
                                            <p:txEl>
                                              <p:pRg st="4" end="4"/>
                                            </p:txEl>
                                          </p:spTgt>
                                        </p:tgtEl>
                                      </p:cBhvr>
                                    </p:animEffect>
                                  </p:childTnLst>
                                </p:cTn>
                              </p:par>
                            </p:childTnLst>
                          </p:cTn>
                        </p:par>
                        <p:par>
                          <p:cTn id="19" fill="hold">
                            <p:stCondLst>
                              <p:cond delay="2000"/>
                            </p:stCondLst>
                            <p:childTnLst>
                              <p:par>
                                <p:cTn id="20" presetID="16" presetClass="entr" presetSubtype="21" fill="hold" grpId="0" nodeType="afterEffect">
                                  <p:stCondLst>
                                    <p:cond delay="50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arn(inVertical)">
                                      <p:cBhvr>
                                        <p:cTn id="22" dur="250"/>
                                        <p:tgtEl>
                                          <p:spTgt spid="6">
                                            <p:txEl>
                                              <p:pRg st="5" end="5"/>
                                            </p:txEl>
                                          </p:spTgt>
                                        </p:tgtEl>
                                      </p:cBhvr>
                                    </p:animEffect>
                                  </p:childTnLst>
                                </p:cTn>
                              </p:par>
                            </p:childTnLst>
                          </p:cTn>
                        </p:par>
                        <p:par>
                          <p:cTn id="23" fill="hold">
                            <p:stCondLst>
                              <p:cond delay="2750"/>
                            </p:stCondLst>
                            <p:childTnLst>
                              <p:par>
                                <p:cTn id="24" presetID="16" presetClass="entr" presetSubtype="21" fill="hold" grpId="0" nodeType="afterEffect">
                                  <p:stCondLst>
                                    <p:cond delay="50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barn(inVertical)">
                                      <p:cBhvr>
                                        <p:cTn id="26" dur="250"/>
                                        <p:tgtEl>
                                          <p:spTgt spid="6">
                                            <p:txEl>
                                              <p:pRg st="7" end="7"/>
                                            </p:txEl>
                                          </p:spTgt>
                                        </p:tgtEl>
                                      </p:cBhvr>
                                    </p:animEffect>
                                  </p:childTnLst>
                                </p:cTn>
                              </p:par>
                            </p:childTnLst>
                          </p:cTn>
                        </p:par>
                        <p:par>
                          <p:cTn id="27" fill="hold">
                            <p:stCondLst>
                              <p:cond delay="3500"/>
                            </p:stCondLst>
                            <p:childTnLst>
                              <p:par>
                                <p:cTn id="28" presetID="16" presetClass="entr" presetSubtype="21" fill="hold" grpId="0" nodeType="afterEffect">
                                  <p:stCondLst>
                                    <p:cond delay="50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barn(inVertical)">
                                      <p:cBhvr>
                                        <p:cTn id="30" dur="250"/>
                                        <p:tgtEl>
                                          <p:spTgt spid="6">
                                            <p:txEl>
                                              <p:pRg st="8" end="8"/>
                                            </p:txEl>
                                          </p:spTgt>
                                        </p:tgtEl>
                                      </p:cBhvr>
                                    </p:animEffect>
                                  </p:childTnLst>
                                </p:cTn>
                              </p:par>
                            </p:childTnLst>
                          </p:cTn>
                        </p:par>
                        <p:par>
                          <p:cTn id="31" fill="hold">
                            <p:stCondLst>
                              <p:cond delay="4250"/>
                            </p:stCondLst>
                            <p:childTnLst>
                              <p:par>
                                <p:cTn id="32" presetID="16" presetClass="entr" presetSubtype="21" fill="hold" grpId="0" nodeType="afterEffect">
                                  <p:stCondLst>
                                    <p:cond delay="50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barn(inVertical)">
                                      <p:cBhvr>
                                        <p:cTn id="34" dur="250"/>
                                        <p:tgtEl>
                                          <p:spTgt spid="6">
                                            <p:txEl>
                                              <p:pRg st="9" end="9"/>
                                            </p:txEl>
                                          </p:spTgt>
                                        </p:tgtEl>
                                      </p:cBhvr>
                                    </p:animEffect>
                                  </p:childTnLst>
                                </p:cTn>
                              </p:par>
                            </p:childTnLst>
                          </p:cTn>
                        </p:par>
                        <p:par>
                          <p:cTn id="35" fill="hold">
                            <p:stCondLst>
                              <p:cond delay="5000"/>
                            </p:stCondLst>
                            <p:childTnLst>
                              <p:par>
                                <p:cTn id="36" presetID="16" presetClass="entr" presetSubtype="21" fill="hold" grpId="0" nodeType="afterEffect">
                                  <p:stCondLst>
                                    <p:cond delay="50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barn(inVertical)">
                                      <p:cBhvr>
                                        <p:cTn id="38" dur="250"/>
                                        <p:tgtEl>
                                          <p:spTgt spid="6">
                                            <p:txEl>
                                              <p:pRg st="11" end="11"/>
                                            </p:txEl>
                                          </p:spTgt>
                                        </p:tgtEl>
                                      </p:cBhvr>
                                    </p:animEffect>
                                  </p:childTnLst>
                                </p:cTn>
                              </p:par>
                            </p:childTnLst>
                          </p:cTn>
                        </p:par>
                        <p:par>
                          <p:cTn id="39" fill="hold">
                            <p:stCondLst>
                              <p:cond delay="5750"/>
                            </p:stCondLst>
                            <p:childTnLst>
                              <p:par>
                                <p:cTn id="40" presetID="16" presetClass="entr" presetSubtype="21" fill="hold" grpId="0" nodeType="afterEffect">
                                  <p:stCondLst>
                                    <p:cond delay="50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barn(inVertical)">
                                      <p:cBhvr>
                                        <p:cTn id="42" dur="250"/>
                                        <p:tgtEl>
                                          <p:spTgt spid="6">
                                            <p:txEl>
                                              <p:pRg st="12" end="12"/>
                                            </p:txEl>
                                          </p:spTgt>
                                        </p:tgtEl>
                                      </p:cBhvr>
                                    </p:animEffect>
                                  </p:childTnLst>
                                </p:cTn>
                              </p:par>
                            </p:childTnLst>
                          </p:cTn>
                        </p:par>
                        <p:par>
                          <p:cTn id="43" fill="hold">
                            <p:stCondLst>
                              <p:cond delay="6500"/>
                            </p:stCondLst>
                            <p:childTnLst>
                              <p:par>
                                <p:cTn id="44" presetID="16" presetClass="entr" presetSubtype="21" fill="hold" grpId="0" nodeType="afterEffect">
                                  <p:stCondLst>
                                    <p:cond delay="50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barn(inVertical)">
                                      <p:cBhvr>
                                        <p:cTn id="46" dur="250"/>
                                        <p:tgtEl>
                                          <p:spTgt spid="6">
                                            <p:txEl>
                                              <p:pRg st="13" end="13"/>
                                            </p:txEl>
                                          </p:spTgt>
                                        </p:tgtEl>
                                      </p:cBhvr>
                                    </p:animEffect>
                                  </p:childTnLst>
                                </p:cTn>
                              </p:par>
                            </p:childTnLst>
                          </p:cTn>
                        </p:par>
                        <p:par>
                          <p:cTn id="47" fill="hold">
                            <p:stCondLst>
                              <p:cond delay="7250"/>
                            </p:stCondLst>
                            <p:childTnLst>
                              <p:par>
                                <p:cTn id="48" presetID="16" presetClass="entr" presetSubtype="21" fill="hold" grpId="0" nodeType="afterEffect">
                                  <p:stCondLst>
                                    <p:cond delay="500"/>
                                  </p:stCondLst>
                                  <p:childTnLst>
                                    <p:set>
                                      <p:cBhvr>
                                        <p:cTn id="49" dur="1" fill="hold">
                                          <p:stCondLst>
                                            <p:cond delay="0"/>
                                          </p:stCondLst>
                                        </p:cTn>
                                        <p:tgtEl>
                                          <p:spTgt spid="6">
                                            <p:txEl>
                                              <p:pRg st="14" end="14"/>
                                            </p:txEl>
                                          </p:spTgt>
                                        </p:tgtEl>
                                        <p:attrNameLst>
                                          <p:attrName>style.visibility</p:attrName>
                                        </p:attrNameLst>
                                      </p:cBhvr>
                                      <p:to>
                                        <p:strVal val="visible"/>
                                      </p:to>
                                    </p:set>
                                    <p:animEffect transition="in" filter="barn(inVertical)">
                                      <p:cBhvr>
                                        <p:cTn id="50" dur="25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51" fill="hold" display="0">
                  <p:stCondLst>
                    <p:cond delay="indefinite"/>
                  </p:stCondLst>
                  <p:endCondLst>
                    <p:cond evt="onStopAudio" delay="0">
                      <p:tgtEl>
                        <p:sldTgt/>
                      </p:tgtEl>
                    </p:cond>
                  </p:endCondLst>
                </p:cTn>
                <p:tgtEl>
                  <p:spTgt spid="3"/>
                </p:tgtEl>
              </p:cMediaNode>
            </p:audio>
          </p:childTnLst>
        </p:cTn>
      </p:par>
    </p:tnLst>
    <p:bldLst>
      <p:bldP spid="6"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6A9DB-61AE-4125-9285-A7C6B975D452}"/>
              </a:ext>
            </a:extLst>
          </p:cNvPr>
          <p:cNvSpPr/>
          <p:nvPr/>
        </p:nvSpPr>
        <p:spPr>
          <a:xfrm>
            <a:off x="1444834" y="564776"/>
            <a:ext cx="6448590" cy="923330"/>
          </a:xfrm>
          <a:prstGeom prst="rect">
            <a:avLst/>
          </a:prstGeom>
          <a:noFill/>
        </p:spPr>
        <p:txBody>
          <a:bodyPr wrap="squar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Project Images (UI)</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4" name="Picture 3">
            <a:extLst>
              <a:ext uri="{FF2B5EF4-FFF2-40B4-BE49-F238E27FC236}">
                <a16:creationId xmlns:a16="http://schemas.microsoft.com/office/drawing/2014/main" id="{D3A8EFCD-F364-41C9-9047-8079A2B29C1F}"/>
              </a:ext>
            </a:extLst>
          </p:cNvPr>
          <p:cNvPicPr>
            <a:picLocks noChangeAspect="1"/>
          </p:cNvPicPr>
          <p:nvPr/>
        </p:nvPicPr>
        <p:blipFill>
          <a:blip r:embed="rId2"/>
          <a:stretch>
            <a:fillRect/>
          </a:stretch>
        </p:blipFill>
        <p:spPr>
          <a:xfrm>
            <a:off x="2716307" y="1640540"/>
            <a:ext cx="9475694" cy="5217459"/>
          </a:xfrm>
          <a:prstGeom prst="rect">
            <a:avLst/>
          </a:prstGeom>
        </p:spPr>
      </p:pic>
      <p:sp>
        <p:nvSpPr>
          <p:cNvPr id="3" name="Rectangle 2">
            <a:extLst>
              <a:ext uri="{FF2B5EF4-FFF2-40B4-BE49-F238E27FC236}">
                <a16:creationId xmlns:a16="http://schemas.microsoft.com/office/drawing/2014/main" id="{DF0F93D6-A2CC-4B5C-944B-06697F8DB95A}"/>
              </a:ext>
            </a:extLst>
          </p:cNvPr>
          <p:cNvSpPr/>
          <p:nvPr/>
        </p:nvSpPr>
        <p:spPr>
          <a:xfrm>
            <a:off x="1558772" y="1595020"/>
            <a:ext cx="390690" cy="5262979"/>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spAutoFit/>
            <a:sp3d extrusionH="57150">
              <a:bevelT w="38100" h="38100" prst="angle"/>
            </a:sp3d>
          </a:bodyPr>
          <a:lstStyle/>
          <a:p>
            <a:pPr algn="ctr"/>
            <a:r>
              <a:rPr lang="en-US" sz="2800" dirty="0">
                <a:ln w="0"/>
                <a:solidFill>
                  <a:schemeClr val="tx1"/>
                </a:solidFill>
                <a:effectLst>
                  <a:outerShdw blurRad="38100" dist="19050" dir="2700000" algn="tl" rotWithShape="0">
                    <a:schemeClr val="dk1">
                      <a:alpha val="40000"/>
                    </a:schemeClr>
                  </a:outerShdw>
                </a:effectLst>
              </a:rPr>
              <a:t>Visi</a:t>
            </a:r>
          </a:p>
          <a:p>
            <a:pPr algn="ctr"/>
            <a:r>
              <a:rPr lang="en-US" sz="2800" dirty="0">
                <a:ln w="0"/>
                <a:solidFill>
                  <a:schemeClr val="tx1"/>
                </a:solidFill>
                <a:effectLst>
                  <a:outerShdw blurRad="38100" dist="19050" dir="2700000" algn="tl" rotWithShape="0">
                    <a:schemeClr val="dk1">
                      <a:alpha val="40000"/>
                    </a:schemeClr>
                  </a:outerShdw>
                </a:effectLst>
              </a:rPr>
              <a:t>tor</a:t>
            </a:r>
          </a:p>
          <a:p>
            <a:pPr algn="ctr"/>
            <a:r>
              <a:rPr lang="en-US" sz="2800" dirty="0">
                <a:ln w="0"/>
                <a:solidFill>
                  <a:schemeClr val="tx1"/>
                </a:solidFill>
                <a:effectLst>
                  <a:outerShdw blurRad="38100" dist="19050" dir="2700000" algn="tl" rotWithShape="0">
                    <a:schemeClr val="dk1">
                      <a:alpha val="40000"/>
                    </a:schemeClr>
                  </a:outerShdw>
                </a:effectLst>
              </a:rPr>
              <a:t> Side</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2719911"/>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18B46-8962-4B61-932B-5B902C814A11}"/>
              </a:ext>
            </a:extLst>
          </p:cNvPr>
          <p:cNvPicPr>
            <a:picLocks noChangeAspect="1"/>
          </p:cNvPicPr>
          <p:nvPr/>
        </p:nvPicPr>
        <p:blipFill>
          <a:blip r:embed="rId2"/>
          <a:stretch>
            <a:fillRect/>
          </a:stretch>
        </p:blipFill>
        <p:spPr>
          <a:xfrm>
            <a:off x="2702859" y="0"/>
            <a:ext cx="9489141" cy="6858000"/>
          </a:xfrm>
          <a:prstGeom prst="rect">
            <a:avLst/>
          </a:prstGeom>
        </p:spPr>
      </p:pic>
    </p:spTree>
    <p:extLst>
      <p:ext uri="{BB962C8B-B14F-4D97-AF65-F5344CB8AC3E}">
        <p14:creationId xmlns:p14="http://schemas.microsoft.com/office/powerpoint/2010/main" val="409025935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0C0CA-DCF6-40A7-944E-D2F3F597F543}"/>
              </a:ext>
            </a:extLst>
          </p:cNvPr>
          <p:cNvPicPr>
            <a:picLocks noChangeAspect="1"/>
          </p:cNvPicPr>
          <p:nvPr/>
        </p:nvPicPr>
        <p:blipFill>
          <a:blip r:embed="rId2"/>
          <a:stretch>
            <a:fillRect/>
          </a:stretch>
        </p:blipFill>
        <p:spPr>
          <a:xfrm>
            <a:off x="2743200" y="0"/>
            <a:ext cx="9448800" cy="6858000"/>
          </a:xfrm>
          <a:prstGeom prst="rect">
            <a:avLst/>
          </a:prstGeom>
        </p:spPr>
      </p:pic>
      <p:sp>
        <p:nvSpPr>
          <p:cNvPr id="4" name="Rectangle 3">
            <a:extLst>
              <a:ext uri="{FF2B5EF4-FFF2-40B4-BE49-F238E27FC236}">
                <a16:creationId xmlns:a16="http://schemas.microsoft.com/office/drawing/2014/main" id="{713D251D-BD0C-4BF5-8F3C-81527F2E7D59}"/>
              </a:ext>
            </a:extLst>
          </p:cNvPr>
          <p:cNvSpPr/>
          <p:nvPr/>
        </p:nvSpPr>
        <p:spPr>
          <a:xfrm>
            <a:off x="1573306" y="1667434"/>
            <a:ext cx="403412" cy="3970318"/>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spAutoFit/>
            <a:sp3d extrusionH="57150">
              <a:bevelT w="38100" h="38100" prst="angle"/>
            </a:sp3d>
          </a:bodyPr>
          <a:lstStyle/>
          <a:p>
            <a:pPr algn="ctr"/>
            <a:r>
              <a:rPr lang="en-US" sz="2800" dirty="0">
                <a:ln w="0"/>
                <a:solidFill>
                  <a:schemeClr val="tx1"/>
                </a:solidFill>
                <a:effectLst>
                  <a:outerShdw blurRad="38100" dist="19050" dir="2700000" algn="tl" rotWithShape="0">
                    <a:schemeClr val="dk1">
                      <a:alpha val="40000"/>
                    </a:schemeClr>
                  </a:outerShdw>
                </a:effectLst>
              </a:rPr>
              <a:t>User</a:t>
            </a:r>
          </a:p>
          <a:p>
            <a:pPr algn="ctr"/>
            <a:r>
              <a:rPr lang="en-US" sz="2800" dirty="0">
                <a:ln w="0"/>
                <a:solidFill>
                  <a:schemeClr val="tx1"/>
                </a:solidFill>
                <a:effectLst>
                  <a:outerShdw blurRad="38100" dist="19050" dir="2700000" algn="tl" rotWithShape="0">
                    <a:schemeClr val="dk1">
                      <a:alpha val="40000"/>
                    </a:schemeClr>
                  </a:outerShdw>
                </a:effectLst>
              </a:rPr>
              <a:t> Side</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62156043"/>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FFF74-EA6F-4FFF-991B-B9594AC04861}"/>
              </a:ext>
            </a:extLst>
          </p:cNvPr>
          <p:cNvPicPr>
            <a:picLocks noChangeAspect="1"/>
          </p:cNvPicPr>
          <p:nvPr/>
        </p:nvPicPr>
        <p:blipFill>
          <a:blip r:embed="rId2"/>
          <a:stretch>
            <a:fillRect/>
          </a:stretch>
        </p:blipFill>
        <p:spPr>
          <a:xfrm>
            <a:off x="2702859" y="0"/>
            <a:ext cx="9489142" cy="6858000"/>
          </a:xfrm>
          <a:prstGeom prst="rect">
            <a:avLst/>
          </a:prstGeom>
        </p:spPr>
      </p:pic>
    </p:spTree>
    <p:extLst>
      <p:ext uri="{BB962C8B-B14F-4D97-AF65-F5344CB8AC3E}">
        <p14:creationId xmlns:p14="http://schemas.microsoft.com/office/powerpoint/2010/main" val="393992346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1EE5C3-4BC7-4648-927A-220EA446E687}"/>
              </a:ext>
            </a:extLst>
          </p:cNvPr>
          <p:cNvPicPr>
            <a:picLocks noChangeAspect="1"/>
          </p:cNvPicPr>
          <p:nvPr/>
        </p:nvPicPr>
        <p:blipFill>
          <a:blip r:embed="rId2"/>
          <a:stretch>
            <a:fillRect/>
          </a:stretch>
        </p:blipFill>
        <p:spPr>
          <a:xfrm>
            <a:off x="2702859" y="0"/>
            <a:ext cx="9489142" cy="6858000"/>
          </a:xfrm>
          <a:prstGeom prst="rect">
            <a:avLst/>
          </a:prstGeom>
        </p:spPr>
      </p:pic>
      <p:sp>
        <p:nvSpPr>
          <p:cNvPr id="4" name="Rectangle 3">
            <a:extLst>
              <a:ext uri="{FF2B5EF4-FFF2-40B4-BE49-F238E27FC236}">
                <a16:creationId xmlns:a16="http://schemas.microsoft.com/office/drawing/2014/main" id="{4A4BDC12-7338-4077-BD29-4EF61792CFA4}"/>
              </a:ext>
            </a:extLst>
          </p:cNvPr>
          <p:cNvSpPr/>
          <p:nvPr/>
        </p:nvSpPr>
        <p:spPr>
          <a:xfrm>
            <a:off x="1787733" y="1075764"/>
            <a:ext cx="498267" cy="5262979"/>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spAutoFit/>
            <a:sp3d extrusionH="57150">
              <a:bevelT w="38100" h="38100" prst="angle"/>
            </a:sp3d>
          </a:bodyPr>
          <a:lstStyle/>
          <a:p>
            <a:pPr algn="ctr"/>
            <a:r>
              <a:rPr lang="en-US" sz="2800" dirty="0">
                <a:ln w="0"/>
                <a:solidFill>
                  <a:schemeClr val="tx1"/>
                </a:solidFill>
                <a:effectLst>
                  <a:outerShdw blurRad="38100" dist="19050" dir="2700000" algn="tl" rotWithShape="0">
                    <a:schemeClr val="dk1">
                      <a:alpha val="40000"/>
                    </a:schemeClr>
                  </a:outerShdw>
                </a:effectLst>
              </a:rPr>
              <a:t>Company</a:t>
            </a:r>
          </a:p>
          <a:p>
            <a:pPr algn="ctr"/>
            <a:endParaRPr lang="en-US" sz="2800" dirty="0">
              <a:ln w="0"/>
              <a:solidFill>
                <a:schemeClr val="tx1"/>
              </a:solidFill>
              <a:effectLst>
                <a:outerShdw blurRad="38100" dist="19050" dir="2700000" algn="tl" rotWithShape="0">
                  <a:schemeClr val="dk1">
                    <a:alpha val="40000"/>
                  </a:schemeClr>
                </a:outerShdw>
              </a:effectLst>
            </a:endParaRPr>
          </a:p>
          <a:p>
            <a:pPr algn="ctr"/>
            <a:r>
              <a:rPr lang="en-US" sz="2800" dirty="0">
                <a:ln w="0"/>
                <a:solidFill>
                  <a:schemeClr val="tx1"/>
                </a:solidFill>
                <a:effectLst>
                  <a:outerShdw blurRad="38100" dist="19050" dir="2700000" algn="tl" rotWithShape="0">
                    <a:schemeClr val="dk1">
                      <a:alpha val="40000"/>
                    </a:schemeClr>
                  </a:outerShdw>
                </a:effectLst>
              </a:rPr>
              <a:t>S</a:t>
            </a:r>
          </a:p>
          <a:p>
            <a:pPr algn="ctr"/>
            <a:r>
              <a:rPr lang="en-US" sz="2800" dirty="0" err="1">
                <a:ln w="0"/>
                <a:solidFill>
                  <a:schemeClr val="tx1"/>
                </a:solidFill>
                <a:effectLst>
                  <a:outerShdw blurRad="38100" dist="19050" dir="2700000" algn="tl" rotWithShape="0">
                    <a:schemeClr val="dk1">
                      <a:alpha val="40000"/>
                    </a:schemeClr>
                  </a:outerShdw>
                </a:effectLst>
              </a:rPr>
              <a:t>i</a:t>
            </a:r>
            <a:endParaRPr lang="en-US" sz="2800" dirty="0">
              <a:ln w="0"/>
              <a:solidFill>
                <a:schemeClr val="tx1"/>
              </a:solidFill>
              <a:effectLst>
                <a:outerShdw blurRad="38100" dist="19050" dir="2700000" algn="tl" rotWithShape="0">
                  <a:schemeClr val="dk1">
                    <a:alpha val="40000"/>
                  </a:schemeClr>
                </a:outerShdw>
              </a:effectLst>
            </a:endParaRPr>
          </a:p>
          <a:p>
            <a:pPr algn="ctr"/>
            <a:r>
              <a:rPr lang="en-US" sz="2800" dirty="0">
                <a:ln w="0"/>
                <a:solidFill>
                  <a:schemeClr val="tx1"/>
                </a:solidFill>
                <a:effectLst>
                  <a:outerShdw blurRad="38100" dist="19050" dir="2700000" algn="tl" rotWithShape="0">
                    <a:schemeClr val="dk1">
                      <a:alpha val="40000"/>
                    </a:schemeClr>
                  </a:outerShdw>
                </a:effectLst>
              </a:rPr>
              <a:t>de</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45622726"/>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8F14F-8EF5-4D40-8BB6-89779B400BF7}"/>
              </a:ext>
            </a:extLst>
          </p:cNvPr>
          <p:cNvPicPr>
            <a:picLocks noChangeAspect="1"/>
          </p:cNvPicPr>
          <p:nvPr/>
        </p:nvPicPr>
        <p:blipFill>
          <a:blip r:embed="rId2"/>
          <a:stretch>
            <a:fillRect/>
          </a:stretch>
        </p:blipFill>
        <p:spPr>
          <a:xfrm>
            <a:off x="2689413" y="0"/>
            <a:ext cx="9502588" cy="6858000"/>
          </a:xfrm>
          <a:prstGeom prst="rect">
            <a:avLst/>
          </a:prstGeom>
        </p:spPr>
      </p:pic>
    </p:spTree>
    <p:extLst>
      <p:ext uri="{BB962C8B-B14F-4D97-AF65-F5344CB8AC3E}">
        <p14:creationId xmlns:p14="http://schemas.microsoft.com/office/powerpoint/2010/main" val="1446127432"/>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38C520-9F72-4C79-BBB1-B81CCF08AEBB}"/>
              </a:ext>
            </a:extLst>
          </p:cNvPr>
          <p:cNvPicPr>
            <a:picLocks noChangeAspect="1"/>
          </p:cNvPicPr>
          <p:nvPr/>
        </p:nvPicPr>
        <p:blipFill>
          <a:blip r:embed="rId2"/>
          <a:stretch>
            <a:fillRect/>
          </a:stretch>
        </p:blipFill>
        <p:spPr>
          <a:xfrm>
            <a:off x="2716306" y="0"/>
            <a:ext cx="9475694" cy="6858000"/>
          </a:xfrm>
          <a:prstGeom prst="rect">
            <a:avLst/>
          </a:prstGeom>
        </p:spPr>
      </p:pic>
      <p:sp>
        <p:nvSpPr>
          <p:cNvPr id="3" name="Rectangle 2">
            <a:extLst>
              <a:ext uri="{FF2B5EF4-FFF2-40B4-BE49-F238E27FC236}">
                <a16:creationId xmlns:a16="http://schemas.microsoft.com/office/drawing/2014/main" id="{A27DBBE9-252E-4BCC-B016-F02B57F476ED}"/>
              </a:ext>
            </a:extLst>
          </p:cNvPr>
          <p:cNvSpPr/>
          <p:nvPr/>
        </p:nvSpPr>
        <p:spPr>
          <a:xfrm>
            <a:off x="1505346" y="1653988"/>
            <a:ext cx="444478" cy="440120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spAutoFit/>
            <a:sp3d extrusionH="57150">
              <a:bevelT w="38100" h="38100" prst="angle"/>
            </a:sp3d>
          </a:bodyPr>
          <a:lstStyle/>
          <a:p>
            <a:pPr algn="ctr"/>
            <a:r>
              <a:rPr lang="en-US" sz="2800" dirty="0">
                <a:ln w="0"/>
                <a:solidFill>
                  <a:schemeClr val="tx1"/>
                </a:solidFill>
                <a:effectLst>
                  <a:outerShdw blurRad="38100" dist="19050" dir="2700000" algn="tl" rotWithShape="0">
                    <a:schemeClr val="dk1">
                      <a:alpha val="40000"/>
                    </a:schemeClr>
                  </a:outerShdw>
                </a:effectLst>
              </a:rPr>
              <a:t>Admin</a:t>
            </a:r>
          </a:p>
          <a:p>
            <a:pPr algn="ctr"/>
            <a:r>
              <a:rPr lang="en-US" sz="2800" dirty="0">
                <a:ln w="0"/>
                <a:solidFill>
                  <a:schemeClr val="tx1"/>
                </a:solidFill>
                <a:effectLst>
                  <a:outerShdw blurRad="38100" dist="19050" dir="2700000" algn="tl" rotWithShape="0">
                    <a:schemeClr val="dk1">
                      <a:alpha val="40000"/>
                    </a:schemeClr>
                  </a:outerShdw>
                </a:effectLst>
              </a:rPr>
              <a:t> Side</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13991254"/>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7A715-CF67-4C7D-A57C-4861C44C7954}"/>
              </a:ext>
            </a:extLst>
          </p:cNvPr>
          <p:cNvPicPr>
            <a:picLocks noChangeAspect="1"/>
          </p:cNvPicPr>
          <p:nvPr/>
        </p:nvPicPr>
        <p:blipFill>
          <a:blip r:embed="rId2"/>
          <a:stretch>
            <a:fillRect/>
          </a:stretch>
        </p:blipFill>
        <p:spPr>
          <a:xfrm>
            <a:off x="2729753" y="0"/>
            <a:ext cx="9462247" cy="6858000"/>
          </a:xfrm>
          <a:prstGeom prst="rect">
            <a:avLst/>
          </a:prstGeom>
        </p:spPr>
      </p:pic>
    </p:spTree>
    <p:extLst>
      <p:ext uri="{BB962C8B-B14F-4D97-AF65-F5344CB8AC3E}">
        <p14:creationId xmlns:p14="http://schemas.microsoft.com/office/powerpoint/2010/main" val="29816445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0BD2E2-D108-4A49-8BC6-A4354FA52BF7}"/>
              </a:ext>
            </a:extLst>
          </p:cNvPr>
          <p:cNvSpPr/>
          <p:nvPr/>
        </p:nvSpPr>
        <p:spPr>
          <a:xfrm>
            <a:off x="797747" y="-94129"/>
            <a:ext cx="2205540"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Coding</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 name="Rectangle 10">
            <a:extLst>
              <a:ext uri="{FF2B5EF4-FFF2-40B4-BE49-F238E27FC236}">
                <a16:creationId xmlns:a16="http://schemas.microsoft.com/office/drawing/2014/main" id="{C4D7039A-64EB-4A79-81AA-6C4C3608F268}"/>
              </a:ext>
            </a:extLst>
          </p:cNvPr>
          <p:cNvSpPr/>
          <p:nvPr/>
        </p:nvSpPr>
        <p:spPr>
          <a:xfrm>
            <a:off x="2850776" y="923330"/>
            <a:ext cx="9341224" cy="5847755"/>
          </a:xfrm>
          <a:prstGeom prst="rect">
            <a:avLst/>
          </a:prstGeom>
        </p:spPr>
        <p:txBody>
          <a:bodyPr wrap="square">
            <a:spAutoFit/>
          </a:bodyPr>
          <a:lstStyle/>
          <a:p>
            <a:r>
              <a:rPr lang="en-IN" sz="1100" dirty="0">
                <a:latin typeface="Arial" panose="020B0604020202020204" pitchFamily="34" charset="0"/>
                <a:cs typeface="Arial" panose="020B0604020202020204" pitchFamily="34" charset="0"/>
              </a:rPr>
              <a:t>&lt;?php</a:t>
            </a:r>
          </a:p>
          <a:p>
            <a:r>
              <a:rPr lang="en-IN" sz="1100" dirty="0">
                <a:latin typeface="Arial" panose="020B0604020202020204" pitchFamily="34" charset="0"/>
                <a:cs typeface="Arial" panose="020B0604020202020204" pitchFamily="34" charset="0"/>
              </a:rPr>
              <a:t>if (isset($_POST['ok'])) {</a:t>
            </a:r>
          </a:p>
          <a:p>
            <a:r>
              <a:rPr lang="en-IN" sz="1100" dirty="0">
                <a:latin typeface="Arial" panose="020B0604020202020204" pitchFamily="34" charset="0"/>
                <a:cs typeface="Arial" panose="020B0604020202020204" pitchFamily="34" charset="0"/>
              </a:rPr>
              <a:t>    $cn = mysqli_connect("localhost", "root", "", "fj");</a:t>
            </a:r>
          </a:p>
          <a:p>
            <a:r>
              <a:rPr lang="en-IN" sz="1100" dirty="0">
                <a:latin typeface="Arial" panose="020B0604020202020204" pitchFamily="34" charset="0"/>
                <a:cs typeface="Arial" panose="020B0604020202020204" pitchFamily="34" charset="0"/>
              </a:rPr>
              <a:t>    if ($cn) {</a:t>
            </a:r>
          </a:p>
          <a:p>
            <a:r>
              <a:rPr lang="en-IN" sz="1100" dirty="0">
                <a:latin typeface="Arial" panose="020B0604020202020204" pitchFamily="34" charset="0"/>
                <a:cs typeface="Arial" panose="020B0604020202020204" pitchFamily="34" charset="0"/>
              </a:rPr>
              <a:t>        echo "";</a:t>
            </a:r>
          </a:p>
          <a:p>
            <a:r>
              <a:rPr lang="en-IN" sz="1100" dirty="0">
                <a:latin typeface="Arial" panose="020B0604020202020204" pitchFamily="34" charset="0"/>
                <a:cs typeface="Arial" panose="020B0604020202020204" pitchFamily="34" charset="0"/>
              </a:rPr>
              <a:t>    } else {</a:t>
            </a:r>
          </a:p>
          <a:p>
            <a:r>
              <a:rPr lang="en-IN" sz="1100" dirty="0">
                <a:latin typeface="Arial" panose="020B0604020202020204" pitchFamily="34" charset="0"/>
                <a:cs typeface="Arial" panose="020B0604020202020204" pitchFamily="34" charset="0"/>
              </a:rPr>
              <a:t>        die("Connaction Faild Because" . mysqli_connect_error());</a:t>
            </a:r>
          </a:p>
          <a:p>
            <a:r>
              <a:rPr lang="en-IN" sz="1100" dirty="0">
                <a:latin typeface="Arial" panose="020B0604020202020204" pitchFamily="34" charset="0"/>
                <a:cs typeface="Arial" panose="020B0604020202020204" pitchFamily="34" charset="0"/>
              </a:rPr>
              <a:t>    }</a:t>
            </a:r>
          </a:p>
          <a:p>
            <a:r>
              <a:rPr lang="en-IN" sz="1100" dirty="0">
                <a:latin typeface="Arial" panose="020B0604020202020204" pitchFamily="34" charset="0"/>
                <a:cs typeface="Arial" panose="020B0604020202020204" pitchFamily="34" charset="0"/>
              </a:rPr>
              <a:t>    $un = $_POST['un'];</a:t>
            </a:r>
          </a:p>
          <a:p>
            <a:r>
              <a:rPr lang="en-IN" sz="1100" dirty="0">
                <a:latin typeface="Arial" panose="020B0604020202020204" pitchFamily="34" charset="0"/>
                <a:cs typeface="Arial" panose="020B0604020202020204" pitchFamily="34" charset="0"/>
              </a:rPr>
              <a:t>    $ps = $_POST['ps'];</a:t>
            </a:r>
            <a:br>
              <a:rPr lang="en-IN" sz="1100" dirty="0">
                <a:latin typeface="Arial" panose="020B0604020202020204" pitchFamily="34" charset="0"/>
                <a:cs typeface="Arial" panose="020B0604020202020204" pitchFamily="34" charset="0"/>
              </a:rPr>
            </a:br>
            <a:r>
              <a:rPr lang="en-IN" sz="1100" dirty="0">
                <a:latin typeface="Arial" panose="020B0604020202020204" pitchFamily="34" charset="0"/>
                <a:cs typeface="Arial" panose="020B0604020202020204" pitchFamily="34" charset="0"/>
              </a:rPr>
              <a:t>    $rec = mysqli_query($cn, "SELECT * FROM user WHERE un='$un' AND ps='$ps'");</a:t>
            </a:r>
          </a:p>
          <a:p>
            <a:r>
              <a:rPr lang="en-IN" sz="1100" dirty="0">
                <a:latin typeface="Arial" panose="020B0604020202020204" pitchFamily="34" charset="0"/>
                <a:cs typeface="Arial" panose="020B0604020202020204" pitchFamily="34" charset="0"/>
              </a:rPr>
              <a:t>    $res = mysqli_num_rows($rec);</a:t>
            </a:r>
          </a:p>
          <a:p>
            <a:r>
              <a:rPr lang="en-IN" sz="1100" dirty="0">
                <a:latin typeface="Arial" panose="020B0604020202020204" pitchFamily="34" charset="0"/>
                <a:cs typeface="Arial" panose="020B0604020202020204" pitchFamily="34" charset="0"/>
              </a:rPr>
              <a:t>    $fe = mysqli_fetch_array($rec);</a:t>
            </a:r>
          </a:p>
          <a:p>
            <a:r>
              <a:rPr lang="en-IN" sz="1100" dirty="0">
                <a:latin typeface="Arial" panose="020B0604020202020204" pitchFamily="34" charset="0"/>
                <a:cs typeface="Arial" panose="020B0604020202020204" pitchFamily="34" charset="0"/>
              </a:rPr>
              <a:t>    if ($res == 1) {</a:t>
            </a:r>
          </a:p>
          <a:p>
            <a:r>
              <a:rPr lang="en-IN" sz="1100" dirty="0">
                <a:latin typeface="Arial" panose="020B0604020202020204" pitchFamily="34" charset="0"/>
                <a:cs typeface="Arial" panose="020B0604020202020204" pitchFamily="34" charset="0"/>
              </a:rPr>
              <a:t>        session_start();</a:t>
            </a:r>
          </a:p>
          <a:p>
            <a:r>
              <a:rPr lang="en-IN" sz="1100" dirty="0">
                <a:latin typeface="Arial" panose="020B0604020202020204" pitchFamily="34" charset="0"/>
                <a:cs typeface="Arial" panose="020B0604020202020204" pitchFamily="34" charset="0"/>
              </a:rPr>
              <a:t>        $_SESSION['lo'] = 'lo';</a:t>
            </a:r>
          </a:p>
          <a:p>
            <a:r>
              <a:rPr lang="en-IN" sz="1100" dirty="0">
                <a:latin typeface="Arial" panose="020B0604020202020204" pitchFamily="34" charset="0"/>
                <a:cs typeface="Arial" panose="020B0604020202020204" pitchFamily="34" charset="0"/>
              </a:rPr>
              <a:t>        if ($fe['</a:t>
            </a:r>
            <a:r>
              <a:rPr lang="en-IN" sz="1100" dirty="0" err="1">
                <a:latin typeface="Arial" panose="020B0604020202020204" pitchFamily="34" charset="0"/>
                <a:cs typeface="Arial" panose="020B0604020202020204" pitchFamily="34" charset="0"/>
              </a:rPr>
              <a:t>uac</a:t>
            </a:r>
            <a:r>
              <a:rPr lang="en-IN" sz="1100" dirty="0">
                <a:latin typeface="Arial" panose="020B0604020202020204" pitchFamily="34" charset="0"/>
                <a:cs typeface="Arial" panose="020B0604020202020204" pitchFamily="34" charset="0"/>
              </a:rPr>
              <a:t>'] === 'A') {</a:t>
            </a:r>
          </a:p>
          <a:p>
            <a:r>
              <a:rPr lang="en-IN" sz="1100" dirty="0">
                <a:latin typeface="Arial" panose="020B0604020202020204" pitchFamily="34" charset="0"/>
                <a:cs typeface="Arial" panose="020B0604020202020204" pitchFamily="34" charset="0"/>
              </a:rPr>
              <a:t>            $_SESSION['</a:t>
            </a:r>
            <a:r>
              <a:rPr lang="en-IN" sz="1100" dirty="0" err="1">
                <a:latin typeface="Arial" panose="020B0604020202020204" pitchFamily="34" charset="0"/>
                <a:cs typeface="Arial" panose="020B0604020202020204" pitchFamily="34" charset="0"/>
              </a:rPr>
              <a:t>adm</a:t>
            </a:r>
            <a:r>
              <a:rPr lang="en-IN" sz="1100" dirty="0">
                <a:latin typeface="Arial" panose="020B0604020202020204" pitchFamily="34" charset="0"/>
                <a:cs typeface="Arial" panose="020B0604020202020204" pitchFamily="34" charset="0"/>
              </a:rPr>
              <a:t>'] = $fe['un'];</a:t>
            </a:r>
          </a:p>
          <a:p>
            <a:r>
              <a:rPr lang="en-IN" sz="1100" dirty="0">
                <a:latin typeface="Arial" panose="020B0604020202020204" pitchFamily="34" charset="0"/>
                <a:cs typeface="Arial" panose="020B0604020202020204" pitchFamily="34" charset="0"/>
              </a:rPr>
              <a:t>            echo "&lt;script&gt;window.location.assign('admin.php');&lt;/script&gt;";</a:t>
            </a:r>
          </a:p>
          <a:p>
            <a:r>
              <a:rPr lang="en-IN" sz="1100" dirty="0">
                <a:latin typeface="Arial" panose="020B0604020202020204" pitchFamily="34" charset="0"/>
                <a:cs typeface="Arial" panose="020B0604020202020204" pitchFamily="34" charset="0"/>
              </a:rPr>
              <a:t>        }</a:t>
            </a:r>
          </a:p>
          <a:p>
            <a:r>
              <a:rPr lang="en-IN" sz="1100" dirty="0">
                <a:latin typeface="Arial" panose="020B0604020202020204" pitchFamily="34" charset="0"/>
                <a:cs typeface="Arial" panose="020B0604020202020204" pitchFamily="34" charset="0"/>
              </a:rPr>
              <a:t>        if ($fe['</a:t>
            </a:r>
            <a:r>
              <a:rPr lang="en-IN" sz="1100" dirty="0" err="1">
                <a:latin typeface="Arial" panose="020B0604020202020204" pitchFamily="34" charset="0"/>
                <a:cs typeface="Arial" panose="020B0604020202020204" pitchFamily="34" charset="0"/>
              </a:rPr>
              <a:t>uac</a:t>
            </a:r>
            <a:r>
              <a:rPr lang="en-IN" sz="1100" dirty="0">
                <a:latin typeface="Arial" panose="020B0604020202020204" pitchFamily="34" charset="0"/>
                <a:cs typeface="Arial" panose="020B0604020202020204" pitchFamily="34" charset="0"/>
              </a:rPr>
              <a:t>'] === 'C') {</a:t>
            </a:r>
          </a:p>
          <a:p>
            <a:r>
              <a:rPr lang="en-IN" sz="1100" dirty="0">
                <a:latin typeface="Arial" panose="020B0604020202020204" pitchFamily="34" charset="0"/>
                <a:cs typeface="Arial" panose="020B0604020202020204" pitchFamily="34" charset="0"/>
              </a:rPr>
              <a:t>            $_SESSION['com'] = $fe['un'];</a:t>
            </a:r>
          </a:p>
          <a:p>
            <a:r>
              <a:rPr lang="en-IN" sz="1100" dirty="0">
                <a:latin typeface="Arial" panose="020B0604020202020204" pitchFamily="34" charset="0"/>
                <a:cs typeface="Arial" panose="020B0604020202020204" pitchFamily="34" charset="0"/>
              </a:rPr>
              <a:t>            echo "&lt;script&gt;window.location.assign('company.php');&lt;/script&gt;";</a:t>
            </a:r>
          </a:p>
          <a:p>
            <a:r>
              <a:rPr lang="en-IN" sz="1100" dirty="0">
                <a:latin typeface="Arial" panose="020B0604020202020204" pitchFamily="34" charset="0"/>
                <a:cs typeface="Arial" panose="020B0604020202020204" pitchFamily="34" charset="0"/>
              </a:rPr>
              <a:t>        }</a:t>
            </a:r>
          </a:p>
          <a:p>
            <a:r>
              <a:rPr lang="en-IN" sz="1100" dirty="0">
                <a:latin typeface="Arial" panose="020B0604020202020204" pitchFamily="34" charset="0"/>
                <a:cs typeface="Arial" panose="020B0604020202020204" pitchFamily="34" charset="0"/>
              </a:rPr>
              <a:t>        if ($fe['</a:t>
            </a:r>
            <a:r>
              <a:rPr lang="en-IN" sz="1100" dirty="0" err="1">
                <a:latin typeface="Arial" panose="020B0604020202020204" pitchFamily="34" charset="0"/>
                <a:cs typeface="Arial" panose="020B0604020202020204" pitchFamily="34" charset="0"/>
              </a:rPr>
              <a:t>uac</a:t>
            </a:r>
            <a:r>
              <a:rPr lang="en-IN" sz="1100" dirty="0">
                <a:latin typeface="Arial" panose="020B0604020202020204" pitchFamily="34" charset="0"/>
                <a:cs typeface="Arial" panose="020B0604020202020204" pitchFamily="34" charset="0"/>
              </a:rPr>
              <a:t>'] === 'U') {</a:t>
            </a:r>
          </a:p>
          <a:p>
            <a:r>
              <a:rPr lang="en-IN" sz="1100" dirty="0">
                <a:latin typeface="Arial" panose="020B0604020202020204" pitchFamily="34" charset="0"/>
                <a:cs typeface="Arial" panose="020B0604020202020204" pitchFamily="34" charset="0"/>
              </a:rPr>
              <a:t>            $_SESSION['</a:t>
            </a:r>
            <a:r>
              <a:rPr lang="en-IN" sz="1100" dirty="0" err="1">
                <a:latin typeface="Arial" panose="020B0604020202020204" pitchFamily="34" charset="0"/>
                <a:cs typeface="Arial" panose="020B0604020202020204" pitchFamily="34" charset="0"/>
              </a:rPr>
              <a:t>usr</a:t>
            </a:r>
            <a:r>
              <a:rPr lang="en-IN" sz="1100" dirty="0">
                <a:latin typeface="Arial" panose="020B0604020202020204" pitchFamily="34" charset="0"/>
                <a:cs typeface="Arial" panose="020B0604020202020204" pitchFamily="34" charset="0"/>
              </a:rPr>
              <a:t>'] = $fe['un'];</a:t>
            </a:r>
          </a:p>
          <a:p>
            <a:r>
              <a:rPr lang="en-IN" sz="1100" dirty="0">
                <a:latin typeface="Arial" panose="020B0604020202020204" pitchFamily="34" charset="0"/>
                <a:cs typeface="Arial" panose="020B0604020202020204" pitchFamily="34" charset="0"/>
              </a:rPr>
              <a:t>            echo "&lt;script&gt;window.location.assign('user.php');&lt;/script&gt;";</a:t>
            </a:r>
          </a:p>
          <a:p>
            <a:r>
              <a:rPr lang="en-IN" sz="1100" dirty="0">
                <a:latin typeface="Arial" panose="020B0604020202020204" pitchFamily="34" charset="0"/>
                <a:cs typeface="Arial" panose="020B0604020202020204" pitchFamily="34" charset="0"/>
              </a:rPr>
              <a:t>        }</a:t>
            </a:r>
          </a:p>
          <a:p>
            <a:r>
              <a:rPr lang="en-IN" sz="1100" dirty="0">
                <a:latin typeface="Arial" panose="020B0604020202020204" pitchFamily="34" charset="0"/>
                <a:cs typeface="Arial" panose="020B0604020202020204" pitchFamily="34" charset="0"/>
              </a:rPr>
              <a:t>    } else {</a:t>
            </a:r>
          </a:p>
          <a:p>
            <a:r>
              <a:rPr lang="en-IN" sz="1100" dirty="0">
                <a:latin typeface="Arial" panose="020B0604020202020204" pitchFamily="34" charset="0"/>
                <a:cs typeface="Arial" panose="020B0604020202020204" pitchFamily="34" charset="0"/>
              </a:rPr>
              <a:t>        echo "&lt;script&gt; alert('Username or Password Not Valid'); </a:t>
            </a:r>
          </a:p>
          <a:p>
            <a:r>
              <a:rPr lang="en-IN" sz="1100" dirty="0">
                <a:latin typeface="Arial" panose="020B0604020202020204" pitchFamily="34" charset="0"/>
                <a:cs typeface="Arial" panose="020B0604020202020204" pitchFamily="34" charset="0"/>
              </a:rPr>
              <a:t>            window.location.assign('index.php');&lt;/script&gt;";</a:t>
            </a:r>
          </a:p>
          <a:p>
            <a:r>
              <a:rPr lang="en-IN" sz="1100" dirty="0">
                <a:latin typeface="Arial" panose="020B0604020202020204" pitchFamily="34" charset="0"/>
                <a:cs typeface="Arial" panose="020B0604020202020204" pitchFamily="34" charset="0"/>
              </a:rPr>
              <a:t>    }</a:t>
            </a:r>
          </a:p>
          <a:p>
            <a:r>
              <a:rPr lang="en-IN" sz="1100" dirty="0">
                <a:latin typeface="Arial" panose="020B0604020202020204" pitchFamily="34" charset="0"/>
                <a:cs typeface="Arial" panose="020B0604020202020204" pitchFamily="34" charset="0"/>
              </a:rPr>
              <a:t>}</a:t>
            </a:r>
          </a:p>
          <a:p>
            <a:r>
              <a:rPr lang="en-IN" sz="1100" dirty="0">
                <a:latin typeface="Arial" panose="020B0604020202020204" pitchFamily="34" charset="0"/>
                <a:cs typeface="Arial" panose="020B0604020202020204" pitchFamily="34" charset="0"/>
              </a:rPr>
              <a:t>?&gt;</a:t>
            </a:r>
            <a:endParaRPr lang="en-IN"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9953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p:cTn id="13"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1">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p:cTn id="19"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1">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p:cTn id="25" dur="5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1">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1">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p:cTn id="31" dur="5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1">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1">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p:cTn id="37" dur="500" fill="hold"/>
                                        <p:tgtEl>
                                          <p:spTgt spid="11">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1">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1">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p:cTn id="43" dur="500" fill="hold"/>
                                        <p:tgtEl>
                                          <p:spTgt spid="11">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1">
                                            <p:txEl>
                                              <p:pRg st="6" end="6"/>
                                            </p:tx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 calcmode="lin" valueType="num">
                                      <p:cBhvr>
                                        <p:cTn id="49" dur="500" fill="hold"/>
                                        <p:tgtEl>
                                          <p:spTgt spid="11">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11">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11">
                                            <p:txEl>
                                              <p:pRg st="7" end="7"/>
                                            </p:tx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p:cTn id="55" dur="500" fill="hold"/>
                                        <p:tgtEl>
                                          <p:spTgt spid="11">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11">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11">
                                            <p:txEl>
                                              <p:pRg st="8" end="8"/>
                                            </p:tx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1">
                                            <p:txEl>
                                              <p:pRg st="9" end="9"/>
                                            </p:txEl>
                                          </p:spTgt>
                                        </p:tgtEl>
                                        <p:attrNameLst>
                                          <p:attrName>style.visibility</p:attrName>
                                        </p:attrNameLst>
                                      </p:cBhvr>
                                      <p:to>
                                        <p:strVal val="visible"/>
                                      </p:to>
                                    </p:set>
                                    <p:anim calcmode="lin" valueType="num">
                                      <p:cBhvr>
                                        <p:cTn id="61" dur="500" fill="hold"/>
                                        <p:tgtEl>
                                          <p:spTgt spid="11">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11">
                                            <p:txEl>
                                              <p:pRg st="9" end="9"/>
                                            </p:txEl>
                                          </p:spTgt>
                                        </p:tgtEl>
                                        <p:attrNameLst>
                                          <p:attrName>ppt_h</p:attrName>
                                        </p:attrNameLst>
                                      </p:cBhvr>
                                      <p:tavLst>
                                        <p:tav tm="0">
                                          <p:val>
                                            <p:fltVal val="0"/>
                                          </p:val>
                                        </p:tav>
                                        <p:tav tm="100000">
                                          <p:val>
                                            <p:strVal val="#ppt_h"/>
                                          </p:val>
                                        </p:tav>
                                      </p:tavLst>
                                    </p:anim>
                                    <p:animEffect transition="in" filter="fade">
                                      <p:cBhvr>
                                        <p:cTn id="63" dur="500"/>
                                        <p:tgtEl>
                                          <p:spTgt spid="11">
                                            <p:txEl>
                                              <p:pRg st="9" end="9"/>
                                            </p:tx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1">
                                            <p:txEl>
                                              <p:pRg st="10" end="10"/>
                                            </p:txEl>
                                          </p:spTgt>
                                        </p:tgtEl>
                                        <p:attrNameLst>
                                          <p:attrName>style.visibility</p:attrName>
                                        </p:attrNameLst>
                                      </p:cBhvr>
                                      <p:to>
                                        <p:strVal val="visible"/>
                                      </p:to>
                                    </p:set>
                                    <p:anim calcmode="lin" valueType="num">
                                      <p:cBhvr>
                                        <p:cTn id="67" dur="500" fill="hold"/>
                                        <p:tgtEl>
                                          <p:spTgt spid="11">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11">
                                            <p:txEl>
                                              <p:pRg st="10" end="10"/>
                                            </p:txEl>
                                          </p:spTgt>
                                        </p:tgtEl>
                                        <p:attrNameLst>
                                          <p:attrName>ppt_h</p:attrName>
                                        </p:attrNameLst>
                                      </p:cBhvr>
                                      <p:tavLst>
                                        <p:tav tm="0">
                                          <p:val>
                                            <p:fltVal val="0"/>
                                          </p:val>
                                        </p:tav>
                                        <p:tav tm="100000">
                                          <p:val>
                                            <p:strVal val="#ppt_h"/>
                                          </p:val>
                                        </p:tav>
                                      </p:tavLst>
                                    </p:anim>
                                    <p:animEffect transition="in" filter="fade">
                                      <p:cBhvr>
                                        <p:cTn id="69" dur="500"/>
                                        <p:tgtEl>
                                          <p:spTgt spid="11">
                                            <p:txEl>
                                              <p:pRg st="10" end="10"/>
                                            </p:txEl>
                                          </p:spTgt>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1">
                                            <p:txEl>
                                              <p:pRg st="11" end="11"/>
                                            </p:txEl>
                                          </p:spTgt>
                                        </p:tgtEl>
                                        <p:attrNameLst>
                                          <p:attrName>style.visibility</p:attrName>
                                        </p:attrNameLst>
                                      </p:cBhvr>
                                      <p:to>
                                        <p:strVal val="visible"/>
                                      </p:to>
                                    </p:set>
                                    <p:anim calcmode="lin" valueType="num">
                                      <p:cBhvr>
                                        <p:cTn id="73" dur="500" fill="hold"/>
                                        <p:tgtEl>
                                          <p:spTgt spid="11">
                                            <p:txEl>
                                              <p:pRg st="11" end="11"/>
                                            </p:txEl>
                                          </p:spTgt>
                                        </p:tgtEl>
                                        <p:attrNameLst>
                                          <p:attrName>ppt_w</p:attrName>
                                        </p:attrNameLst>
                                      </p:cBhvr>
                                      <p:tavLst>
                                        <p:tav tm="0">
                                          <p:val>
                                            <p:fltVal val="0"/>
                                          </p:val>
                                        </p:tav>
                                        <p:tav tm="100000">
                                          <p:val>
                                            <p:strVal val="#ppt_w"/>
                                          </p:val>
                                        </p:tav>
                                      </p:tavLst>
                                    </p:anim>
                                    <p:anim calcmode="lin" valueType="num">
                                      <p:cBhvr>
                                        <p:cTn id="74" dur="500" fill="hold"/>
                                        <p:tgtEl>
                                          <p:spTgt spid="11">
                                            <p:txEl>
                                              <p:pRg st="11" end="11"/>
                                            </p:txEl>
                                          </p:spTgt>
                                        </p:tgtEl>
                                        <p:attrNameLst>
                                          <p:attrName>ppt_h</p:attrName>
                                        </p:attrNameLst>
                                      </p:cBhvr>
                                      <p:tavLst>
                                        <p:tav tm="0">
                                          <p:val>
                                            <p:fltVal val="0"/>
                                          </p:val>
                                        </p:tav>
                                        <p:tav tm="100000">
                                          <p:val>
                                            <p:strVal val="#ppt_h"/>
                                          </p:val>
                                        </p:tav>
                                      </p:tavLst>
                                    </p:anim>
                                    <p:animEffect transition="in" filter="fade">
                                      <p:cBhvr>
                                        <p:cTn id="75" dur="500"/>
                                        <p:tgtEl>
                                          <p:spTgt spid="11">
                                            <p:txEl>
                                              <p:pRg st="11" end="11"/>
                                            </p:txEl>
                                          </p:spTgt>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11">
                                            <p:txEl>
                                              <p:pRg st="12" end="12"/>
                                            </p:txEl>
                                          </p:spTgt>
                                        </p:tgtEl>
                                        <p:attrNameLst>
                                          <p:attrName>style.visibility</p:attrName>
                                        </p:attrNameLst>
                                      </p:cBhvr>
                                      <p:to>
                                        <p:strVal val="visible"/>
                                      </p:to>
                                    </p:set>
                                    <p:anim calcmode="lin" valueType="num">
                                      <p:cBhvr>
                                        <p:cTn id="79" dur="500" fill="hold"/>
                                        <p:tgtEl>
                                          <p:spTgt spid="11">
                                            <p:txEl>
                                              <p:pRg st="12" end="12"/>
                                            </p:txEl>
                                          </p:spTgt>
                                        </p:tgtEl>
                                        <p:attrNameLst>
                                          <p:attrName>ppt_w</p:attrName>
                                        </p:attrNameLst>
                                      </p:cBhvr>
                                      <p:tavLst>
                                        <p:tav tm="0">
                                          <p:val>
                                            <p:fltVal val="0"/>
                                          </p:val>
                                        </p:tav>
                                        <p:tav tm="100000">
                                          <p:val>
                                            <p:strVal val="#ppt_w"/>
                                          </p:val>
                                        </p:tav>
                                      </p:tavLst>
                                    </p:anim>
                                    <p:anim calcmode="lin" valueType="num">
                                      <p:cBhvr>
                                        <p:cTn id="80" dur="500" fill="hold"/>
                                        <p:tgtEl>
                                          <p:spTgt spid="11">
                                            <p:txEl>
                                              <p:pRg st="12" end="12"/>
                                            </p:txEl>
                                          </p:spTgt>
                                        </p:tgtEl>
                                        <p:attrNameLst>
                                          <p:attrName>ppt_h</p:attrName>
                                        </p:attrNameLst>
                                      </p:cBhvr>
                                      <p:tavLst>
                                        <p:tav tm="0">
                                          <p:val>
                                            <p:fltVal val="0"/>
                                          </p:val>
                                        </p:tav>
                                        <p:tav tm="100000">
                                          <p:val>
                                            <p:strVal val="#ppt_h"/>
                                          </p:val>
                                        </p:tav>
                                      </p:tavLst>
                                    </p:anim>
                                    <p:animEffect transition="in" filter="fade">
                                      <p:cBhvr>
                                        <p:cTn id="81" dur="500"/>
                                        <p:tgtEl>
                                          <p:spTgt spid="11">
                                            <p:txEl>
                                              <p:pRg st="12" end="12"/>
                                            </p:txEl>
                                          </p:spTgt>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11">
                                            <p:txEl>
                                              <p:pRg st="13" end="13"/>
                                            </p:txEl>
                                          </p:spTgt>
                                        </p:tgtEl>
                                        <p:attrNameLst>
                                          <p:attrName>style.visibility</p:attrName>
                                        </p:attrNameLst>
                                      </p:cBhvr>
                                      <p:to>
                                        <p:strVal val="visible"/>
                                      </p:to>
                                    </p:set>
                                    <p:anim calcmode="lin" valueType="num">
                                      <p:cBhvr>
                                        <p:cTn id="85" dur="500" fill="hold"/>
                                        <p:tgtEl>
                                          <p:spTgt spid="11">
                                            <p:txEl>
                                              <p:pRg st="13" end="13"/>
                                            </p:txEl>
                                          </p:spTgt>
                                        </p:tgtEl>
                                        <p:attrNameLst>
                                          <p:attrName>ppt_w</p:attrName>
                                        </p:attrNameLst>
                                      </p:cBhvr>
                                      <p:tavLst>
                                        <p:tav tm="0">
                                          <p:val>
                                            <p:fltVal val="0"/>
                                          </p:val>
                                        </p:tav>
                                        <p:tav tm="100000">
                                          <p:val>
                                            <p:strVal val="#ppt_w"/>
                                          </p:val>
                                        </p:tav>
                                      </p:tavLst>
                                    </p:anim>
                                    <p:anim calcmode="lin" valueType="num">
                                      <p:cBhvr>
                                        <p:cTn id="86" dur="500" fill="hold"/>
                                        <p:tgtEl>
                                          <p:spTgt spid="11">
                                            <p:txEl>
                                              <p:pRg st="13" end="13"/>
                                            </p:txEl>
                                          </p:spTgt>
                                        </p:tgtEl>
                                        <p:attrNameLst>
                                          <p:attrName>ppt_h</p:attrName>
                                        </p:attrNameLst>
                                      </p:cBhvr>
                                      <p:tavLst>
                                        <p:tav tm="0">
                                          <p:val>
                                            <p:fltVal val="0"/>
                                          </p:val>
                                        </p:tav>
                                        <p:tav tm="100000">
                                          <p:val>
                                            <p:strVal val="#ppt_h"/>
                                          </p:val>
                                        </p:tav>
                                      </p:tavLst>
                                    </p:anim>
                                    <p:animEffect transition="in" filter="fade">
                                      <p:cBhvr>
                                        <p:cTn id="87" dur="500"/>
                                        <p:tgtEl>
                                          <p:spTgt spid="11">
                                            <p:txEl>
                                              <p:pRg st="13" end="13"/>
                                            </p:txEl>
                                          </p:spTgt>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1">
                                            <p:txEl>
                                              <p:pRg st="14" end="14"/>
                                            </p:txEl>
                                          </p:spTgt>
                                        </p:tgtEl>
                                        <p:attrNameLst>
                                          <p:attrName>style.visibility</p:attrName>
                                        </p:attrNameLst>
                                      </p:cBhvr>
                                      <p:to>
                                        <p:strVal val="visible"/>
                                      </p:to>
                                    </p:set>
                                    <p:anim calcmode="lin" valueType="num">
                                      <p:cBhvr>
                                        <p:cTn id="91" dur="500" fill="hold"/>
                                        <p:tgtEl>
                                          <p:spTgt spid="11">
                                            <p:txEl>
                                              <p:pRg st="14" end="14"/>
                                            </p:txEl>
                                          </p:spTgt>
                                        </p:tgtEl>
                                        <p:attrNameLst>
                                          <p:attrName>ppt_w</p:attrName>
                                        </p:attrNameLst>
                                      </p:cBhvr>
                                      <p:tavLst>
                                        <p:tav tm="0">
                                          <p:val>
                                            <p:fltVal val="0"/>
                                          </p:val>
                                        </p:tav>
                                        <p:tav tm="100000">
                                          <p:val>
                                            <p:strVal val="#ppt_w"/>
                                          </p:val>
                                        </p:tav>
                                      </p:tavLst>
                                    </p:anim>
                                    <p:anim calcmode="lin" valueType="num">
                                      <p:cBhvr>
                                        <p:cTn id="92" dur="500" fill="hold"/>
                                        <p:tgtEl>
                                          <p:spTgt spid="11">
                                            <p:txEl>
                                              <p:pRg st="14" end="14"/>
                                            </p:txEl>
                                          </p:spTgt>
                                        </p:tgtEl>
                                        <p:attrNameLst>
                                          <p:attrName>ppt_h</p:attrName>
                                        </p:attrNameLst>
                                      </p:cBhvr>
                                      <p:tavLst>
                                        <p:tav tm="0">
                                          <p:val>
                                            <p:fltVal val="0"/>
                                          </p:val>
                                        </p:tav>
                                        <p:tav tm="100000">
                                          <p:val>
                                            <p:strVal val="#ppt_h"/>
                                          </p:val>
                                        </p:tav>
                                      </p:tavLst>
                                    </p:anim>
                                    <p:animEffect transition="in" filter="fade">
                                      <p:cBhvr>
                                        <p:cTn id="93" dur="500"/>
                                        <p:tgtEl>
                                          <p:spTgt spid="11">
                                            <p:txEl>
                                              <p:pRg st="14" end="14"/>
                                            </p:txEl>
                                          </p:spTgt>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11">
                                            <p:txEl>
                                              <p:pRg st="15" end="15"/>
                                            </p:txEl>
                                          </p:spTgt>
                                        </p:tgtEl>
                                        <p:attrNameLst>
                                          <p:attrName>style.visibility</p:attrName>
                                        </p:attrNameLst>
                                      </p:cBhvr>
                                      <p:to>
                                        <p:strVal val="visible"/>
                                      </p:to>
                                    </p:set>
                                    <p:anim calcmode="lin" valueType="num">
                                      <p:cBhvr>
                                        <p:cTn id="97" dur="500" fill="hold"/>
                                        <p:tgtEl>
                                          <p:spTgt spid="11">
                                            <p:txEl>
                                              <p:pRg st="15" end="15"/>
                                            </p:txEl>
                                          </p:spTgt>
                                        </p:tgtEl>
                                        <p:attrNameLst>
                                          <p:attrName>ppt_w</p:attrName>
                                        </p:attrNameLst>
                                      </p:cBhvr>
                                      <p:tavLst>
                                        <p:tav tm="0">
                                          <p:val>
                                            <p:fltVal val="0"/>
                                          </p:val>
                                        </p:tav>
                                        <p:tav tm="100000">
                                          <p:val>
                                            <p:strVal val="#ppt_w"/>
                                          </p:val>
                                        </p:tav>
                                      </p:tavLst>
                                    </p:anim>
                                    <p:anim calcmode="lin" valueType="num">
                                      <p:cBhvr>
                                        <p:cTn id="98" dur="500" fill="hold"/>
                                        <p:tgtEl>
                                          <p:spTgt spid="11">
                                            <p:txEl>
                                              <p:pRg st="15" end="15"/>
                                            </p:txEl>
                                          </p:spTgt>
                                        </p:tgtEl>
                                        <p:attrNameLst>
                                          <p:attrName>ppt_h</p:attrName>
                                        </p:attrNameLst>
                                      </p:cBhvr>
                                      <p:tavLst>
                                        <p:tav tm="0">
                                          <p:val>
                                            <p:fltVal val="0"/>
                                          </p:val>
                                        </p:tav>
                                        <p:tav tm="100000">
                                          <p:val>
                                            <p:strVal val="#ppt_h"/>
                                          </p:val>
                                        </p:tav>
                                      </p:tavLst>
                                    </p:anim>
                                    <p:animEffect transition="in" filter="fade">
                                      <p:cBhvr>
                                        <p:cTn id="99" dur="500"/>
                                        <p:tgtEl>
                                          <p:spTgt spid="11">
                                            <p:txEl>
                                              <p:pRg st="15" end="15"/>
                                            </p:txEl>
                                          </p:spTgt>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11">
                                            <p:txEl>
                                              <p:pRg st="16" end="16"/>
                                            </p:txEl>
                                          </p:spTgt>
                                        </p:tgtEl>
                                        <p:attrNameLst>
                                          <p:attrName>style.visibility</p:attrName>
                                        </p:attrNameLst>
                                      </p:cBhvr>
                                      <p:to>
                                        <p:strVal val="visible"/>
                                      </p:to>
                                    </p:set>
                                    <p:anim calcmode="lin" valueType="num">
                                      <p:cBhvr>
                                        <p:cTn id="103" dur="500" fill="hold"/>
                                        <p:tgtEl>
                                          <p:spTgt spid="11">
                                            <p:txEl>
                                              <p:pRg st="16" end="16"/>
                                            </p:txEl>
                                          </p:spTgt>
                                        </p:tgtEl>
                                        <p:attrNameLst>
                                          <p:attrName>ppt_w</p:attrName>
                                        </p:attrNameLst>
                                      </p:cBhvr>
                                      <p:tavLst>
                                        <p:tav tm="0">
                                          <p:val>
                                            <p:fltVal val="0"/>
                                          </p:val>
                                        </p:tav>
                                        <p:tav tm="100000">
                                          <p:val>
                                            <p:strVal val="#ppt_w"/>
                                          </p:val>
                                        </p:tav>
                                      </p:tavLst>
                                    </p:anim>
                                    <p:anim calcmode="lin" valueType="num">
                                      <p:cBhvr>
                                        <p:cTn id="104" dur="500" fill="hold"/>
                                        <p:tgtEl>
                                          <p:spTgt spid="11">
                                            <p:txEl>
                                              <p:pRg st="16" end="16"/>
                                            </p:txEl>
                                          </p:spTgt>
                                        </p:tgtEl>
                                        <p:attrNameLst>
                                          <p:attrName>ppt_h</p:attrName>
                                        </p:attrNameLst>
                                      </p:cBhvr>
                                      <p:tavLst>
                                        <p:tav tm="0">
                                          <p:val>
                                            <p:fltVal val="0"/>
                                          </p:val>
                                        </p:tav>
                                        <p:tav tm="100000">
                                          <p:val>
                                            <p:strVal val="#ppt_h"/>
                                          </p:val>
                                        </p:tav>
                                      </p:tavLst>
                                    </p:anim>
                                    <p:animEffect transition="in" filter="fade">
                                      <p:cBhvr>
                                        <p:cTn id="105" dur="500"/>
                                        <p:tgtEl>
                                          <p:spTgt spid="11">
                                            <p:txEl>
                                              <p:pRg st="16" end="16"/>
                                            </p:txEl>
                                          </p:spTgt>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11">
                                            <p:txEl>
                                              <p:pRg st="17" end="17"/>
                                            </p:txEl>
                                          </p:spTgt>
                                        </p:tgtEl>
                                        <p:attrNameLst>
                                          <p:attrName>style.visibility</p:attrName>
                                        </p:attrNameLst>
                                      </p:cBhvr>
                                      <p:to>
                                        <p:strVal val="visible"/>
                                      </p:to>
                                    </p:set>
                                    <p:anim calcmode="lin" valueType="num">
                                      <p:cBhvr>
                                        <p:cTn id="109" dur="500" fill="hold"/>
                                        <p:tgtEl>
                                          <p:spTgt spid="11">
                                            <p:txEl>
                                              <p:pRg st="17" end="17"/>
                                            </p:txEl>
                                          </p:spTgt>
                                        </p:tgtEl>
                                        <p:attrNameLst>
                                          <p:attrName>ppt_w</p:attrName>
                                        </p:attrNameLst>
                                      </p:cBhvr>
                                      <p:tavLst>
                                        <p:tav tm="0">
                                          <p:val>
                                            <p:fltVal val="0"/>
                                          </p:val>
                                        </p:tav>
                                        <p:tav tm="100000">
                                          <p:val>
                                            <p:strVal val="#ppt_w"/>
                                          </p:val>
                                        </p:tav>
                                      </p:tavLst>
                                    </p:anim>
                                    <p:anim calcmode="lin" valueType="num">
                                      <p:cBhvr>
                                        <p:cTn id="110" dur="500" fill="hold"/>
                                        <p:tgtEl>
                                          <p:spTgt spid="11">
                                            <p:txEl>
                                              <p:pRg st="17" end="17"/>
                                            </p:txEl>
                                          </p:spTgt>
                                        </p:tgtEl>
                                        <p:attrNameLst>
                                          <p:attrName>ppt_h</p:attrName>
                                        </p:attrNameLst>
                                      </p:cBhvr>
                                      <p:tavLst>
                                        <p:tav tm="0">
                                          <p:val>
                                            <p:fltVal val="0"/>
                                          </p:val>
                                        </p:tav>
                                        <p:tav tm="100000">
                                          <p:val>
                                            <p:strVal val="#ppt_h"/>
                                          </p:val>
                                        </p:tav>
                                      </p:tavLst>
                                    </p:anim>
                                    <p:animEffect transition="in" filter="fade">
                                      <p:cBhvr>
                                        <p:cTn id="111" dur="500"/>
                                        <p:tgtEl>
                                          <p:spTgt spid="11">
                                            <p:txEl>
                                              <p:pRg st="17" end="17"/>
                                            </p:txEl>
                                          </p:spTgt>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11">
                                            <p:txEl>
                                              <p:pRg st="18" end="18"/>
                                            </p:txEl>
                                          </p:spTgt>
                                        </p:tgtEl>
                                        <p:attrNameLst>
                                          <p:attrName>style.visibility</p:attrName>
                                        </p:attrNameLst>
                                      </p:cBhvr>
                                      <p:to>
                                        <p:strVal val="visible"/>
                                      </p:to>
                                    </p:set>
                                    <p:anim calcmode="lin" valueType="num">
                                      <p:cBhvr>
                                        <p:cTn id="115" dur="500" fill="hold"/>
                                        <p:tgtEl>
                                          <p:spTgt spid="11">
                                            <p:txEl>
                                              <p:pRg st="18" end="18"/>
                                            </p:txEl>
                                          </p:spTgt>
                                        </p:tgtEl>
                                        <p:attrNameLst>
                                          <p:attrName>ppt_w</p:attrName>
                                        </p:attrNameLst>
                                      </p:cBhvr>
                                      <p:tavLst>
                                        <p:tav tm="0">
                                          <p:val>
                                            <p:fltVal val="0"/>
                                          </p:val>
                                        </p:tav>
                                        <p:tav tm="100000">
                                          <p:val>
                                            <p:strVal val="#ppt_w"/>
                                          </p:val>
                                        </p:tav>
                                      </p:tavLst>
                                    </p:anim>
                                    <p:anim calcmode="lin" valueType="num">
                                      <p:cBhvr>
                                        <p:cTn id="116" dur="500" fill="hold"/>
                                        <p:tgtEl>
                                          <p:spTgt spid="11">
                                            <p:txEl>
                                              <p:pRg st="18" end="18"/>
                                            </p:txEl>
                                          </p:spTgt>
                                        </p:tgtEl>
                                        <p:attrNameLst>
                                          <p:attrName>ppt_h</p:attrName>
                                        </p:attrNameLst>
                                      </p:cBhvr>
                                      <p:tavLst>
                                        <p:tav tm="0">
                                          <p:val>
                                            <p:fltVal val="0"/>
                                          </p:val>
                                        </p:tav>
                                        <p:tav tm="100000">
                                          <p:val>
                                            <p:strVal val="#ppt_h"/>
                                          </p:val>
                                        </p:tav>
                                      </p:tavLst>
                                    </p:anim>
                                    <p:animEffect transition="in" filter="fade">
                                      <p:cBhvr>
                                        <p:cTn id="117" dur="500"/>
                                        <p:tgtEl>
                                          <p:spTgt spid="11">
                                            <p:txEl>
                                              <p:pRg st="18" end="18"/>
                                            </p:txEl>
                                          </p:spTgt>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11">
                                            <p:txEl>
                                              <p:pRg st="19" end="19"/>
                                            </p:txEl>
                                          </p:spTgt>
                                        </p:tgtEl>
                                        <p:attrNameLst>
                                          <p:attrName>style.visibility</p:attrName>
                                        </p:attrNameLst>
                                      </p:cBhvr>
                                      <p:to>
                                        <p:strVal val="visible"/>
                                      </p:to>
                                    </p:set>
                                    <p:anim calcmode="lin" valueType="num">
                                      <p:cBhvr>
                                        <p:cTn id="121" dur="500" fill="hold"/>
                                        <p:tgtEl>
                                          <p:spTgt spid="11">
                                            <p:txEl>
                                              <p:pRg st="19" end="19"/>
                                            </p:txEl>
                                          </p:spTgt>
                                        </p:tgtEl>
                                        <p:attrNameLst>
                                          <p:attrName>ppt_w</p:attrName>
                                        </p:attrNameLst>
                                      </p:cBhvr>
                                      <p:tavLst>
                                        <p:tav tm="0">
                                          <p:val>
                                            <p:fltVal val="0"/>
                                          </p:val>
                                        </p:tav>
                                        <p:tav tm="100000">
                                          <p:val>
                                            <p:strVal val="#ppt_w"/>
                                          </p:val>
                                        </p:tav>
                                      </p:tavLst>
                                    </p:anim>
                                    <p:anim calcmode="lin" valueType="num">
                                      <p:cBhvr>
                                        <p:cTn id="122" dur="500" fill="hold"/>
                                        <p:tgtEl>
                                          <p:spTgt spid="11">
                                            <p:txEl>
                                              <p:pRg st="19" end="19"/>
                                            </p:txEl>
                                          </p:spTgt>
                                        </p:tgtEl>
                                        <p:attrNameLst>
                                          <p:attrName>ppt_h</p:attrName>
                                        </p:attrNameLst>
                                      </p:cBhvr>
                                      <p:tavLst>
                                        <p:tav tm="0">
                                          <p:val>
                                            <p:fltVal val="0"/>
                                          </p:val>
                                        </p:tav>
                                        <p:tav tm="100000">
                                          <p:val>
                                            <p:strVal val="#ppt_h"/>
                                          </p:val>
                                        </p:tav>
                                      </p:tavLst>
                                    </p:anim>
                                    <p:animEffect transition="in" filter="fade">
                                      <p:cBhvr>
                                        <p:cTn id="123" dur="500"/>
                                        <p:tgtEl>
                                          <p:spTgt spid="11">
                                            <p:txEl>
                                              <p:pRg st="19" end="19"/>
                                            </p:txEl>
                                          </p:spTgt>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11">
                                            <p:txEl>
                                              <p:pRg st="20" end="20"/>
                                            </p:txEl>
                                          </p:spTgt>
                                        </p:tgtEl>
                                        <p:attrNameLst>
                                          <p:attrName>style.visibility</p:attrName>
                                        </p:attrNameLst>
                                      </p:cBhvr>
                                      <p:to>
                                        <p:strVal val="visible"/>
                                      </p:to>
                                    </p:set>
                                    <p:anim calcmode="lin" valueType="num">
                                      <p:cBhvr>
                                        <p:cTn id="127" dur="500" fill="hold"/>
                                        <p:tgtEl>
                                          <p:spTgt spid="11">
                                            <p:txEl>
                                              <p:pRg st="20" end="20"/>
                                            </p:txEl>
                                          </p:spTgt>
                                        </p:tgtEl>
                                        <p:attrNameLst>
                                          <p:attrName>ppt_w</p:attrName>
                                        </p:attrNameLst>
                                      </p:cBhvr>
                                      <p:tavLst>
                                        <p:tav tm="0">
                                          <p:val>
                                            <p:fltVal val="0"/>
                                          </p:val>
                                        </p:tav>
                                        <p:tav tm="100000">
                                          <p:val>
                                            <p:strVal val="#ppt_w"/>
                                          </p:val>
                                        </p:tav>
                                      </p:tavLst>
                                    </p:anim>
                                    <p:anim calcmode="lin" valueType="num">
                                      <p:cBhvr>
                                        <p:cTn id="128" dur="500" fill="hold"/>
                                        <p:tgtEl>
                                          <p:spTgt spid="11">
                                            <p:txEl>
                                              <p:pRg st="20" end="20"/>
                                            </p:txEl>
                                          </p:spTgt>
                                        </p:tgtEl>
                                        <p:attrNameLst>
                                          <p:attrName>ppt_h</p:attrName>
                                        </p:attrNameLst>
                                      </p:cBhvr>
                                      <p:tavLst>
                                        <p:tav tm="0">
                                          <p:val>
                                            <p:fltVal val="0"/>
                                          </p:val>
                                        </p:tav>
                                        <p:tav tm="100000">
                                          <p:val>
                                            <p:strVal val="#ppt_h"/>
                                          </p:val>
                                        </p:tav>
                                      </p:tavLst>
                                    </p:anim>
                                    <p:animEffect transition="in" filter="fade">
                                      <p:cBhvr>
                                        <p:cTn id="129" dur="500"/>
                                        <p:tgtEl>
                                          <p:spTgt spid="11">
                                            <p:txEl>
                                              <p:pRg st="20" end="20"/>
                                            </p:txEl>
                                          </p:spTgt>
                                        </p:tgtEl>
                                      </p:cBhvr>
                                    </p:animEffect>
                                  </p:childTnLst>
                                </p:cTn>
                              </p:par>
                            </p:childTnLst>
                          </p:cTn>
                        </p:par>
                        <p:par>
                          <p:cTn id="130" fill="hold">
                            <p:stCondLst>
                              <p:cond delay="10500"/>
                            </p:stCondLst>
                            <p:childTnLst>
                              <p:par>
                                <p:cTn id="131" presetID="53" presetClass="entr" presetSubtype="16" fill="hold" grpId="0" nodeType="afterEffect">
                                  <p:stCondLst>
                                    <p:cond delay="0"/>
                                  </p:stCondLst>
                                  <p:childTnLst>
                                    <p:set>
                                      <p:cBhvr>
                                        <p:cTn id="132" dur="1" fill="hold">
                                          <p:stCondLst>
                                            <p:cond delay="0"/>
                                          </p:stCondLst>
                                        </p:cTn>
                                        <p:tgtEl>
                                          <p:spTgt spid="11">
                                            <p:txEl>
                                              <p:pRg st="21" end="21"/>
                                            </p:txEl>
                                          </p:spTgt>
                                        </p:tgtEl>
                                        <p:attrNameLst>
                                          <p:attrName>style.visibility</p:attrName>
                                        </p:attrNameLst>
                                      </p:cBhvr>
                                      <p:to>
                                        <p:strVal val="visible"/>
                                      </p:to>
                                    </p:set>
                                    <p:anim calcmode="lin" valueType="num">
                                      <p:cBhvr>
                                        <p:cTn id="133" dur="500" fill="hold"/>
                                        <p:tgtEl>
                                          <p:spTgt spid="11">
                                            <p:txEl>
                                              <p:pRg st="21" end="21"/>
                                            </p:txEl>
                                          </p:spTgt>
                                        </p:tgtEl>
                                        <p:attrNameLst>
                                          <p:attrName>ppt_w</p:attrName>
                                        </p:attrNameLst>
                                      </p:cBhvr>
                                      <p:tavLst>
                                        <p:tav tm="0">
                                          <p:val>
                                            <p:fltVal val="0"/>
                                          </p:val>
                                        </p:tav>
                                        <p:tav tm="100000">
                                          <p:val>
                                            <p:strVal val="#ppt_w"/>
                                          </p:val>
                                        </p:tav>
                                      </p:tavLst>
                                    </p:anim>
                                    <p:anim calcmode="lin" valueType="num">
                                      <p:cBhvr>
                                        <p:cTn id="134" dur="500" fill="hold"/>
                                        <p:tgtEl>
                                          <p:spTgt spid="11">
                                            <p:txEl>
                                              <p:pRg st="21" end="21"/>
                                            </p:txEl>
                                          </p:spTgt>
                                        </p:tgtEl>
                                        <p:attrNameLst>
                                          <p:attrName>ppt_h</p:attrName>
                                        </p:attrNameLst>
                                      </p:cBhvr>
                                      <p:tavLst>
                                        <p:tav tm="0">
                                          <p:val>
                                            <p:fltVal val="0"/>
                                          </p:val>
                                        </p:tav>
                                        <p:tav tm="100000">
                                          <p:val>
                                            <p:strVal val="#ppt_h"/>
                                          </p:val>
                                        </p:tav>
                                      </p:tavLst>
                                    </p:anim>
                                    <p:animEffect transition="in" filter="fade">
                                      <p:cBhvr>
                                        <p:cTn id="135" dur="500"/>
                                        <p:tgtEl>
                                          <p:spTgt spid="11">
                                            <p:txEl>
                                              <p:pRg st="21" end="21"/>
                                            </p:txEl>
                                          </p:spTgt>
                                        </p:tgtEl>
                                      </p:cBhvr>
                                    </p:animEffect>
                                  </p:childTnLst>
                                </p:cTn>
                              </p:par>
                            </p:childTnLst>
                          </p:cTn>
                        </p:par>
                        <p:par>
                          <p:cTn id="136" fill="hold">
                            <p:stCondLst>
                              <p:cond delay="11000"/>
                            </p:stCondLst>
                            <p:childTnLst>
                              <p:par>
                                <p:cTn id="137" presetID="53" presetClass="entr" presetSubtype="16" fill="hold" grpId="0" nodeType="afterEffect">
                                  <p:stCondLst>
                                    <p:cond delay="0"/>
                                  </p:stCondLst>
                                  <p:childTnLst>
                                    <p:set>
                                      <p:cBhvr>
                                        <p:cTn id="138" dur="1" fill="hold">
                                          <p:stCondLst>
                                            <p:cond delay="0"/>
                                          </p:stCondLst>
                                        </p:cTn>
                                        <p:tgtEl>
                                          <p:spTgt spid="11">
                                            <p:txEl>
                                              <p:pRg st="22" end="22"/>
                                            </p:txEl>
                                          </p:spTgt>
                                        </p:tgtEl>
                                        <p:attrNameLst>
                                          <p:attrName>style.visibility</p:attrName>
                                        </p:attrNameLst>
                                      </p:cBhvr>
                                      <p:to>
                                        <p:strVal val="visible"/>
                                      </p:to>
                                    </p:set>
                                    <p:anim calcmode="lin" valueType="num">
                                      <p:cBhvr>
                                        <p:cTn id="139" dur="500" fill="hold"/>
                                        <p:tgtEl>
                                          <p:spTgt spid="11">
                                            <p:txEl>
                                              <p:pRg st="22" end="22"/>
                                            </p:txEl>
                                          </p:spTgt>
                                        </p:tgtEl>
                                        <p:attrNameLst>
                                          <p:attrName>ppt_w</p:attrName>
                                        </p:attrNameLst>
                                      </p:cBhvr>
                                      <p:tavLst>
                                        <p:tav tm="0">
                                          <p:val>
                                            <p:fltVal val="0"/>
                                          </p:val>
                                        </p:tav>
                                        <p:tav tm="100000">
                                          <p:val>
                                            <p:strVal val="#ppt_w"/>
                                          </p:val>
                                        </p:tav>
                                      </p:tavLst>
                                    </p:anim>
                                    <p:anim calcmode="lin" valueType="num">
                                      <p:cBhvr>
                                        <p:cTn id="140" dur="500" fill="hold"/>
                                        <p:tgtEl>
                                          <p:spTgt spid="11">
                                            <p:txEl>
                                              <p:pRg st="22" end="22"/>
                                            </p:txEl>
                                          </p:spTgt>
                                        </p:tgtEl>
                                        <p:attrNameLst>
                                          <p:attrName>ppt_h</p:attrName>
                                        </p:attrNameLst>
                                      </p:cBhvr>
                                      <p:tavLst>
                                        <p:tav tm="0">
                                          <p:val>
                                            <p:fltVal val="0"/>
                                          </p:val>
                                        </p:tav>
                                        <p:tav tm="100000">
                                          <p:val>
                                            <p:strVal val="#ppt_h"/>
                                          </p:val>
                                        </p:tav>
                                      </p:tavLst>
                                    </p:anim>
                                    <p:animEffect transition="in" filter="fade">
                                      <p:cBhvr>
                                        <p:cTn id="141" dur="500"/>
                                        <p:tgtEl>
                                          <p:spTgt spid="11">
                                            <p:txEl>
                                              <p:pRg st="22" end="22"/>
                                            </p:txEl>
                                          </p:spTgt>
                                        </p:tgtEl>
                                      </p:cBhvr>
                                    </p:animEffect>
                                  </p:childTnLst>
                                </p:cTn>
                              </p:par>
                            </p:childTnLst>
                          </p:cTn>
                        </p:par>
                        <p:par>
                          <p:cTn id="142" fill="hold">
                            <p:stCondLst>
                              <p:cond delay="11500"/>
                            </p:stCondLst>
                            <p:childTnLst>
                              <p:par>
                                <p:cTn id="143" presetID="53" presetClass="entr" presetSubtype="16" fill="hold" grpId="0" nodeType="afterEffect">
                                  <p:stCondLst>
                                    <p:cond delay="0"/>
                                  </p:stCondLst>
                                  <p:childTnLst>
                                    <p:set>
                                      <p:cBhvr>
                                        <p:cTn id="144" dur="1" fill="hold">
                                          <p:stCondLst>
                                            <p:cond delay="0"/>
                                          </p:stCondLst>
                                        </p:cTn>
                                        <p:tgtEl>
                                          <p:spTgt spid="11">
                                            <p:txEl>
                                              <p:pRg st="23" end="23"/>
                                            </p:txEl>
                                          </p:spTgt>
                                        </p:tgtEl>
                                        <p:attrNameLst>
                                          <p:attrName>style.visibility</p:attrName>
                                        </p:attrNameLst>
                                      </p:cBhvr>
                                      <p:to>
                                        <p:strVal val="visible"/>
                                      </p:to>
                                    </p:set>
                                    <p:anim calcmode="lin" valueType="num">
                                      <p:cBhvr>
                                        <p:cTn id="145" dur="500" fill="hold"/>
                                        <p:tgtEl>
                                          <p:spTgt spid="11">
                                            <p:txEl>
                                              <p:pRg st="23" end="23"/>
                                            </p:txEl>
                                          </p:spTgt>
                                        </p:tgtEl>
                                        <p:attrNameLst>
                                          <p:attrName>ppt_w</p:attrName>
                                        </p:attrNameLst>
                                      </p:cBhvr>
                                      <p:tavLst>
                                        <p:tav tm="0">
                                          <p:val>
                                            <p:fltVal val="0"/>
                                          </p:val>
                                        </p:tav>
                                        <p:tav tm="100000">
                                          <p:val>
                                            <p:strVal val="#ppt_w"/>
                                          </p:val>
                                        </p:tav>
                                      </p:tavLst>
                                    </p:anim>
                                    <p:anim calcmode="lin" valueType="num">
                                      <p:cBhvr>
                                        <p:cTn id="146" dur="500" fill="hold"/>
                                        <p:tgtEl>
                                          <p:spTgt spid="11">
                                            <p:txEl>
                                              <p:pRg st="23" end="23"/>
                                            </p:txEl>
                                          </p:spTgt>
                                        </p:tgtEl>
                                        <p:attrNameLst>
                                          <p:attrName>ppt_h</p:attrName>
                                        </p:attrNameLst>
                                      </p:cBhvr>
                                      <p:tavLst>
                                        <p:tav tm="0">
                                          <p:val>
                                            <p:fltVal val="0"/>
                                          </p:val>
                                        </p:tav>
                                        <p:tav tm="100000">
                                          <p:val>
                                            <p:strVal val="#ppt_h"/>
                                          </p:val>
                                        </p:tav>
                                      </p:tavLst>
                                    </p:anim>
                                    <p:animEffect transition="in" filter="fade">
                                      <p:cBhvr>
                                        <p:cTn id="147" dur="500"/>
                                        <p:tgtEl>
                                          <p:spTgt spid="11">
                                            <p:txEl>
                                              <p:pRg st="23" end="23"/>
                                            </p:txEl>
                                          </p:spTgt>
                                        </p:tgtEl>
                                      </p:cBhvr>
                                    </p:animEffect>
                                  </p:childTnLst>
                                </p:cTn>
                              </p:par>
                            </p:childTnLst>
                          </p:cTn>
                        </p:par>
                        <p:par>
                          <p:cTn id="148" fill="hold">
                            <p:stCondLst>
                              <p:cond delay="12000"/>
                            </p:stCondLst>
                            <p:childTnLst>
                              <p:par>
                                <p:cTn id="149" presetID="53" presetClass="entr" presetSubtype="16" fill="hold" grpId="0" nodeType="afterEffect">
                                  <p:stCondLst>
                                    <p:cond delay="0"/>
                                  </p:stCondLst>
                                  <p:childTnLst>
                                    <p:set>
                                      <p:cBhvr>
                                        <p:cTn id="150" dur="1" fill="hold">
                                          <p:stCondLst>
                                            <p:cond delay="0"/>
                                          </p:stCondLst>
                                        </p:cTn>
                                        <p:tgtEl>
                                          <p:spTgt spid="11">
                                            <p:txEl>
                                              <p:pRg st="24" end="24"/>
                                            </p:txEl>
                                          </p:spTgt>
                                        </p:tgtEl>
                                        <p:attrNameLst>
                                          <p:attrName>style.visibility</p:attrName>
                                        </p:attrNameLst>
                                      </p:cBhvr>
                                      <p:to>
                                        <p:strVal val="visible"/>
                                      </p:to>
                                    </p:set>
                                    <p:anim calcmode="lin" valueType="num">
                                      <p:cBhvr>
                                        <p:cTn id="151" dur="500" fill="hold"/>
                                        <p:tgtEl>
                                          <p:spTgt spid="11">
                                            <p:txEl>
                                              <p:pRg st="24" end="24"/>
                                            </p:txEl>
                                          </p:spTgt>
                                        </p:tgtEl>
                                        <p:attrNameLst>
                                          <p:attrName>ppt_w</p:attrName>
                                        </p:attrNameLst>
                                      </p:cBhvr>
                                      <p:tavLst>
                                        <p:tav tm="0">
                                          <p:val>
                                            <p:fltVal val="0"/>
                                          </p:val>
                                        </p:tav>
                                        <p:tav tm="100000">
                                          <p:val>
                                            <p:strVal val="#ppt_w"/>
                                          </p:val>
                                        </p:tav>
                                      </p:tavLst>
                                    </p:anim>
                                    <p:anim calcmode="lin" valueType="num">
                                      <p:cBhvr>
                                        <p:cTn id="152" dur="500" fill="hold"/>
                                        <p:tgtEl>
                                          <p:spTgt spid="11">
                                            <p:txEl>
                                              <p:pRg st="24" end="24"/>
                                            </p:txEl>
                                          </p:spTgt>
                                        </p:tgtEl>
                                        <p:attrNameLst>
                                          <p:attrName>ppt_h</p:attrName>
                                        </p:attrNameLst>
                                      </p:cBhvr>
                                      <p:tavLst>
                                        <p:tav tm="0">
                                          <p:val>
                                            <p:fltVal val="0"/>
                                          </p:val>
                                        </p:tav>
                                        <p:tav tm="100000">
                                          <p:val>
                                            <p:strVal val="#ppt_h"/>
                                          </p:val>
                                        </p:tav>
                                      </p:tavLst>
                                    </p:anim>
                                    <p:animEffect transition="in" filter="fade">
                                      <p:cBhvr>
                                        <p:cTn id="153" dur="500"/>
                                        <p:tgtEl>
                                          <p:spTgt spid="11">
                                            <p:txEl>
                                              <p:pRg st="24" end="24"/>
                                            </p:txEl>
                                          </p:spTgt>
                                        </p:tgtEl>
                                      </p:cBhvr>
                                    </p:animEffect>
                                  </p:childTnLst>
                                </p:cTn>
                              </p:par>
                            </p:childTnLst>
                          </p:cTn>
                        </p:par>
                        <p:par>
                          <p:cTn id="154" fill="hold">
                            <p:stCondLst>
                              <p:cond delay="12500"/>
                            </p:stCondLst>
                            <p:childTnLst>
                              <p:par>
                                <p:cTn id="155" presetID="53" presetClass="entr" presetSubtype="16" fill="hold" grpId="0" nodeType="afterEffect">
                                  <p:stCondLst>
                                    <p:cond delay="0"/>
                                  </p:stCondLst>
                                  <p:childTnLst>
                                    <p:set>
                                      <p:cBhvr>
                                        <p:cTn id="156" dur="1" fill="hold">
                                          <p:stCondLst>
                                            <p:cond delay="0"/>
                                          </p:stCondLst>
                                        </p:cTn>
                                        <p:tgtEl>
                                          <p:spTgt spid="11">
                                            <p:txEl>
                                              <p:pRg st="25" end="25"/>
                                            </p:txEl>
                                          </p:spTgt>
                                        </p:tgtEl>
                                        <p:attrNameLst>
                                          <p:attrName>style.visibility</p:attrName>
                                        </p:attrNameLst>
                                      </p:cBhvr>
                                      <p:to>
                                        <p:strVal val="visible"/>
                                      </p:to>
                                    </p:set>
                                    <p:anim calcmode="lin" valueType="num">
                                      <p:cBhvr>
                                        <p:cTn id="157" dur="500" fill="hold"/>
                                        <p:tgtEl>
                                          <p:spTgt spid="11">
                                            <p:txEl>
                                              <p:pRg st="25" end="25"/>
                                            </p:txEl>
                                          </p:spTgt>
                                        </p:tgtEl>
                                        <p:attrNameLst>
                                          <p:attrName>ppt_w</p:attrName>
                                        </p:attrNameLst>
                                      </p:cBhvr>
                                      <p:tavLst>
                                        <p:tav tm="0">
                                          <p:val>
                                            <p:fltVal val="0"/>
                                          </p:val>
                                        </p:tav>
                                        <p:tav tm="100000">
                                          <p:val>
                                            <p:strVal val="#ppt_w"/>
                                          </p:val>
                                        </p:tav>
                                      </p:tavLst>
                                    </p:anim>
                                    <p:anim calcmode="lin" valueType="num">
                                      <p:cBhvr>
                                        <p:cTn id="158" dur="500" fill="hold"/>
                                        <p:tgtEl>
                                          <p:spTgt spid="11">
                                            <p:txEl>
                                              <p:pRg st="25" end="25"/>
                                            </p:txEl>
                                          </p:spTgt>
                                        </p:tgtEl>
                                        <p:attrNameLst>
                                          <p:attrName>ppt_h</p:attrName>
                                        </p:attrNameLst>
                                      </p:cBhvr>
                                      <p:tavLst>
                                        <p:tav tm="0">
                                          <p:val>
                                            <p:fltVal val="0"/>
                                          </p:val>
                                        </p:tav>
                                        <p:tav tm="100000">
                                          <p:val>
                                            <p:strVal val="#ppt_h"/>
                                          </p:val>
                                        </p:tav>
                                      </p:tavLst>
                                    </p:anim>
                                    <p:animEffect transition="in" filter="fade">
                                      <p:cBhvr>
                                        <p:cTn id="159" dur="500"/>
                                        <p:tgtEl>
                                          <p:spTgt spid="11">
                                            <p:txEl>
                                              <p:pRg st="25" end="25"/>
                                            </p:txEl>
                                          </p:spTgt>
                                        </p:tgtEl>
                                      </p:cBhvr>
                                    </p:animEffect>
                                  </p:childTnLst>
                                </p:cTn>
                              </p:par>
                            </p:childTnLst>
                          </p:cTn>
                        </p:par>
                        <p:par>
                          <p:cTn id="160" fill="hold">
                            <p:stCondLst>
                              <p:cond delay="13000"/>
                            </p:stCondLst>
                            <p:childTnLst>
                              <p:par>
                                <p:cTn id="161" presetID="53" presetClass="entr" presetSubtype="16" fill="hold" grpId="0" nodeType="afterEffect">
                                  <p:stCondLst>
                                    <p:cond delay="0"/>
                                  </p:stCondLst>
                                  <p:childTnLst>
                                    <p:set>
                                      <p:cBhvr>
                                        <p:cTn id="162" dur="1" fill="hold">
                                          <p:stCondLst>
                                            <p:cond delay="0"/>
                                          </p:stCondLst>
                                        </p:cTn>
                                        <p:tgtEl>
                                          <p:spTgt spid="11">
                                            <p:txEl>
                                              <p:pRg st="26" end="26"/>
                                            </p:txEl>
                                          </p:spTgt>
                                        </p:tgtEl>
                                        <p:attrNameLst>
                                          <p:attrName>style.visibility</p:attrName>
                                        </p:attrNameLst>
                                      </p:cBhvr>
                                      <p:to>
                                        <p:strVal val="visible"/>
                                      </p:to>
                                    </p:set>
                                    <p:anim calcmode="lin" valueType="num">
                                      <p:cBhvr>
                                        <p:cTn id="163" dur="500" fill="hold"/>
                                        <p:tgtEl>
                                          <p:spTgt spid="11">
                                            <p:txEl>
                                              <p:pRg st="26" end="26"/>
                                            </p:txEl>
                                          </p:spTgt>
                                        </p:tgtEl>
                                        <p:attrNameLst>
                                          <p:attrName>ppt_w</p:attrName>
                                        </p:attrNameLst>
                                      </p:cBhvr>
                                      <p:tavLst>
                                        <p:tav tm="0">
                                          <p:val>
                                            <p:fltVal val="0"/>
                                          </p:val>
                                        </p:tav>
                                        <p:tav tm="100000">
                                          <p:val>
                                            <p:strVal val="#ppt_w"/>
                                          </p:val>
                                        </p:tav>
                                      </p:tavLst>
                                    </p:anim>
                                    <p:anim calcmode="lin" valueType="num">
                                      <p:cBhvr>
                                        <p:cTn id="164" dur="500" fill="hold"/>
                                        <p:tgtEl>
                                          <p:spTgt spid="11">
                                            <p:txEl>
                                              <p:pRg st="26" end="26"/>
                                            </p:txEl>
                                          </p:spTgt>
                                        </p:tgtEl>
                                        <p:attrNameLst>
                                          <p:attrName>ppt_h</p:attrName>
                                        </p:attrNameLst>
                                      </p:cBhvr>
                                      <p:tavLst>
                                        <p:tav tm="0">
                                          <p:val>
                                            <p:fltVal val="0"/>
                                          </p:val>
                                        </p:tav>
                                        <p:tav tm="100000">
                                          <p:val>
                                            <p:strVal val="#ppt_h"/>
                                          </p:val>
                                        </p:tav>
                                      </p:tavLst>
                                    </p:anim>
                                    <p:animEffect transition="in" filter="fade">
                                      <p:cBhvr>
                                        <p:cTn id="165" dur="500"/>
                                        <p:tgtEl>
                                          <p:spTgt spid="11">
                                            <p:txEl>
                                              <p:pRg st="26" end="26"/>
                                            </p:txEl>
                                          </p:spTgt>
                                        </p:tgtEl>
                                      </p:cBhvr>
                                    </p:animEffect>
                                  </p:childTnLst>
                                </p:cTn>
                              </p:par>
                            </p:childTnLst>
                          </p:cTn>
                        </p:par>
                        <p:par>
                          <p:cTn id="166" fill="hold">
                            <p:stCondLst>
                              <p:cond delay="13500"/>
                            </p:stCondLst>
                            <p:childTnLst>
                              <p:par>
                                <p:cTn id="167" presetID="53" presetClass="entr" presetSubtype="16" fill="hold" grpId="0" nodeType="afterEffect">
                                  <p:stCondLst>
                                    <p:cond delay="0"/>
                                  </p:stCondLst>
                                  <p:childTnLst>
                                    <p:set>
                                      <p:cBhvr>
                                        <p:cTn id="168" dur="1" fill="hold">
                                          <p:stCondLst>
                                            <p:cond delay="0"/>
                                          </p:stCondLst>
                                        </p:cTn>
                                        <p:tgtEl>
                                          <p:spTgt spid="11">
                                            <p:txEl>
                                              <p:pRg st="27" end="27"/>
                                            </p:txEl>
                                          </p:spTgt>
                                        </p:tgtEl>
                                        <p:attrNameLst>
                                          <p:attrName>style.visibility</p:attrName>
                                        </p:attrNameLst>
                                      </p:cBhvr>
                                      <p:to>
                                        <p:strVal val="visible"/>
                                      </p:to>
                                    </p:set>
                                    <p:anim calcmode="lin" valueType="num">
                                      <p:cBhvr>
                                        <p:cTn id="169" dur="500" fill="hold"/>
                                        <p:tgtEl>
                                          <p:spTgt spid="11">
                                            <p:txEl>
                                              <p:pRg st="27" end="27"/>
                                            </p:txEl>
                                          </p:spTgt>
                                        </p:tgtEl>
                                        <p:attrNameLst>
                                          <p:attrName>ppt_w</p:attrName>
                                        </p:attrNameLst>
                                      </p:cBhvr>
                                      <p:tavLst>
                                        <p:tav tm="0">
                                          <p:val>
                                            <p:fltVal val="0"/>
                                          </p:val>
                                        </p:tav>
                                        <p:tav tm="100000">
                                          <p:val>
                                            <p:strVal val="#ppt_w"/>
                                          </p:val>
                                        </p:tav>
                                      </p:tavLst>
                                    </p:anim>
                                    <p:anim calcmode="lin" valueType="num">
                                      <p:cBhvr>
                                        <p:cTn id="170" dur="500" fill="hold"/>
                                        <p:tgtEl>
                                          <p:spTgt spid="11">
                                            <p:txEl>
                                              <p:pRg st="27" end="27"/>
                                            </p:txEl>
                                          </p:spTgt>
                                        </p:tgtEl>
                                        <p:attrNameLst>
                                          <p:attrName>ppt_h</p:attrName>
                                        </p:attrNameLst>
                                      </p:cBhvr>
                                      <p:tavLst>
                                        <p:tav tm="0">
                                          <p:val>
                                            <p:fltVal val="0"/>
                                          </p:val>
                                        </p:tav>
                                        <p:tav tm="100000">
                                          <p:val>
                                            <p:strVal val="#ppt_h"/>
                                          </p:val>
                                        </p:tav>
                                      </p:tavLst>
                                    </p:anim>
                                    <p:animEffect transition="in" filter="fade">
                                      <p:cBhvr>
                                        <p:cTn id="171" dur="500"/>
                                        <p:tgtEl>
                                          <p:spTgt spid="11">
                                            <p:txEl>
                                              <p:pRg st="27" end="27"/>
                                            </p:txEl>
                                          </p:spTgt>
                                        </p:tgtEl>
                                      </p:cBhvr>
                                    </p:animEffect>
                                  </p:childTnLst>
                                </p:cTn>
                              </p:par>
                            </p:childTnLst>
                          </p:cTn>
                        </p:par>
                        <p:par>
                          <p:cTn id="172" fill="hold">
                            <p:stCondLst>
                              <p:cond delay="14000"/>
                            </p:stCondLst>
                            <p:childTnLst>
                              <p:par>
                                <p:cTn id="173" presetID="53" presetClass="entr" presetSubtype="16" fill="hold" grpId="0" nodeType="afterEffect">
                                  <p:stCondLst>
                                    <p:cond delay="0"/>
                                  </p:stCondLst>
                                  <p:childTnLst>
                                    <p:set>
                                      <p:cBhvr>
                                        <p:cTn id="174" dur="1" fill="hold">
                                          <p:stCondLst>
                                            <p:cond delay="0"/>
                                          </p:stCondLst>
                                        </p:cTn>
                                        <p:tgtEl>
                                          <p:spTgt spid="11">
                                            <p:txEl>
                                              <p:pRg st="28" end="28"/>
                                            </p:txEl>
                                          </p:spTgt>
                                        </p:tgtEl>
                                        <p:attrNameLst>
                                          <p:attrName>style.visibility</p:attrName>
                                        </p:attrNameLst>
                                      </p:cBhvr>
                                      <p:to>
                                        <p:strVal val="visible"/>
                                      </p:to>
                                    </p:set>
                                    <p:anim calcmode="lin" valueType="num">
                                      <p:cBhvr>
                                        <p:cTn id="175" dur="500" fill="hold"/>
                                        <p:tgtEl>
                                          <p:spTgt spid="11">
                                            <p:txEl>
                                              <p:pRg st="28" end="28"/>
                                            </p:txEl>
                                          </p:spTgt>
                                        </p:tgtEl>
                                        <p:attrNameLst>
                                          <p:attrName>ppt_w</p:attrName>
                                        </p:attrNameLst>
                                      </p:cBhvr>
                                      <p:tavLst>
                                        <p:tav tm="0">
                                          <p:val>
                                            <p:fltVal val="0"/>
                                          </p:val>
                                        </p:tav>
                                        <p:tav tm="100000">
                                          <p:val>
                                            <p:strVal val="#ppt_w"/>
                                          </p:val>
                                        </p:tav>
                                      </p:tavLst>
                                    </p:anim>
                                    <p:anim calcmode="lin" valueType="num">
                                      <p:cBhvr>
                                        <p:cTn id="176" dur="500" fill="hold"/>
                                        <p:tgtEl>
                                          <p:spTgt spid="11">
                                            <p:txEl>
                                              <p:pRg st="28" end="28"/>
                                            </p:txEl>
                                          </p:spTgt>
                                        </p:tgtEl>
                                        <p:attrNameLst>
                                          <p:attrName>ppt_h</p:attrName>
                                        </p:attrNameLst>
                                      </p:cBhvr>
                                      <p:tavLst>
                                        <p:tav tm="0">
                                          <p:val>
                                            <p:fltVal val="0"/>
                                          </p:val>
                                        </p:tav>
                                        <p:tav tm="100000">
                                          <p:val>
                                            <p:strVal val="#ppt_h"/>
                                          </p:val>
                                        </p:tav>
                                      </p:tavLst>
                                    </p:anim>
                                    <p:animEffect transition="in" filter="fade">
                                      <p:cBhvr>
                                        <p:cTn id="177" dur="500"/>
                                        <p:tgtEl>
                                          <p:spTgt spid="11">
                                            <p:txEl>
                                              <p:pRg st="28" end="28"/>
                                            </p:txEl>
                                          </p:spTgt>
                                        </p:tgtEl>
                                      </p:cBhvr>
                                    </p:animEffect>
                                  </p:childTnLst>
                                </p:cTn>
                              </p:par>
                            </p:childTnLst>
                          </p:cTn>
                        </p:par>
                        <p:par>
                          <p:cTn id="178" fill="hold">
                            <p:stCondLst>
                              <p:cond delay="14500"/>
                            </p:stCondLst>
                            <p:childTnLst>
                              <p:par>
                                <p:cTn id="179" presetID="53" presetClass="entr" presetSubtype="16" fill="hold" grpId="0" nodeType="afterEffect">
                                  <p:stCondLst>
                                    <p:cond delay="0"/>
                                  </p:stCondLst>
                                  <p:childTnLst>
                                    <p:set>
                                      <p:cBhvr>
                                        <p:cTn id="180" dur="1" fill="hold">
                                          <p:stCondLst>
                                            <p:cond delay="0"/>
                                          </p:stCondLst>
                                        </p:cTn>
                                        <p:tgtEl>
                                          <p:spTgt spid="11">
                                            <p:txEl>
                                              <p:pRg st="29" end="29"/>
                                            </p:txEl>
                                          </p:spTgt>
                                        </p:tgtEl>
                                        <p:attrNameLst>
                                          <p:attrName>style.visibility</p:attrName>
                                        </p:attrNameLst>
                                      </p:cBhvr>
                                      <p:to>
                                        <p:strVal val="visible"/>
                                      </p:to>
                                    </p:set>
                                    <p:anim calcmode="lin" valueType="num">
                                      <p:cBhvr>
                                        <p:cTn id="181" dur="500" fill="hold"/>
                                        <p:tgtEl>
                                          <p:spTgt spid="11">
                                            <p:txEl>
                                              <p:pRg st="29" end="29"/>
                                            </p:txEl>
                                          </p:spTgt>
                                        </p:tgtEl>
                                        <p:attrNameLst>
                                          <p:attrName>ppt_w</p:attrName>
                                        </p:attrNameLst>
                                      </p:cBhvr>
                                      <p:tavLst>
                                        <p:tav tm="0">
                                          <p:val>
                                            <p:fltVal val="0"/>
                                          </p:val>
                                        </p:tav>
                                        <p:tav tm="100000">
                                          <p:val>
                                            <p:strVal val="#ppt_w"/>
                                          </p:val>
                                        </p:tav>
                                      </p:tavLst>
                                    </p:anim>
                                    <p:anim calcmode="lin" valueType="num">
                                      <p:cBhvr>
                                        <p:cTn id="182" dur="500" fill="hold"/>
                                        <p:tgtEl>
                                          <p:spTgt spid="11">
                                            <p:txEl>
                                              <p:pRg st="29" end="29"/>
                                            </p:txEl>
                                          </p:spTgt>
                                        </p:tgtEl>
                                        <p:attrNameLst>
                                          <p:attrName>ppt_h</p:attrName>
                                        </p:attrNameLst>
                                      </p:cBhvr>
                                      <p:tavLst>
                                        <p:tav tm="0">
                                          <p:val>
                                            <p:fltVal val="0"/>
                                          </p:val>
                                        </p:tav>
                                        <p:tav tm="100000">
                                          <p:val>
                                            <p:strVal val="#ppt_h"/>
                                          </p:val>
                                        </p:tav>
                                      </p:tavLst>
                                    </p:anim>
                                    <p:animEffect transition="in" filter="fade">
                                      <p:cBhvr>
                                        <p:cTn id="183" dur="500"/>
                                        <p:tgtEl>
                                          <p:spTgt spid="11">
                                            <p:txEl>
                                              <p:pRg st="29" end="29"/>
                                            </p:txEl>
                                          </p:spTgt>
                                        </p:tgtEl>
                                      </p:cBhvr>
                                    </p:animEffect>
                                  </p:childTnLst>
                                </p:cTn>
                              </p:par>
                            </p:childTnLst>
                          </p:cTn>
                        </p:par>
                        <p:par>
                          <p:cTn id="184" fill="hold">
                            <p:stCondLst>
                              <p:cond delay="15000"/>
                            </p:stCondLst>
                            <p:childTnLst>
                              <p:par>
                                <p:cTn id="185" presetID="53" presetClass="entr" presetSubtype="16" fill="hold" grpId="0" nodeType="afterEffect">
                                  <p:stCondLst>
                                    <p:cond delay="0"/>
                                  </p:stCondLst>
                                  <p:childTnLst>
                                    <p:set>
                                      <p:cBhvr>
                                        <p:cTn id="186" dur="1" fill="hold">
                                          <p:stCondLst>
                                            <p:cond delay="0"/>
                                          </p:stCondLst>
                                        </p:cTn>
                                        <p:tgtEl>
                                          <p:spTgt spid="11">
                                            <p:txEl>
                                              <p:pRg st="30" end="30"/>
                                            </p:txEl>
                                          </p:spTgt>
                                        </p:tgtEl>
                                        <p:attrNameLst>
                                          <p:attrName>style.visibility</p:attrName>
                                        </p:attrNameLst>
                                      </p:cBhvr>
                                      <p:to>
                                        <p:strVal val="visible"/>
                                      </p:to>
                                    </p:set>
                                    <p:anim calcmode="lin" valueType="num">
                                      <p:cBhvr>
                                        <p:cTn id="187" dur="500" fill="hold"/>
                                        <p:tgtEl>
                                          <p:spTgt spid="11">
                                            <p:txEl>
                                              <p:pRg st="30" end="30"/>
                                            </p:txEl>
                                          </p:spTgt>
                                        </p:tgtEl>
                                        <p:attrNameLst>
                                          <p:attrName>ppt_w</p:attrName>
                                        </p:attrNameLst>
                                      </p:cBhvr>
                                      <p:tavLst>
                                        <p:tav tm="0">
                                          <p:val>
                                            <p:fltVal val="0"/>
                                          </p:val>
                                        </p:tav>
                                        <p:tav tm="100000">
                                          <p:val>
                                            <p:strVal val="#ppt_w"/>
                                          </p:val>
                                        </p:tav>
                                      </p:tavLst>
                                    </p:anim>
                                    <p:anim calcmode="lin" valueType="num">
                                      <p:cBhvr>
                                        <p:cTn id="188" dur="500" fill="hold"/>
                                        <p:tgtEl>
                                          <p:spTgt spid="11">
                                            <p:txEl>
                                              <p:pRg st="30" end="30"/>
                                            </p:txEl>
                                          </p:spTgt>
                                        </p:tgtEl>
                                        <p:attrNameLst>
                                          <p:attrName>ppt_h</p:attrName>
                                        </p:attrNameLst>
                                      </p:cBhvr>
                                      <p:tavLst>
                                        <p:tav tm="0">
                                          <p:val>
                                            <p:fltVal val="0"/>
                                          </p:val>
                                        </p:tav>
                                        <p:tav tm="100000">
                                          <p:val>
                                            <p:strVal val="#ppt_h"/>
                                          </p:val>
                                        </p:tav>
                                      </p:tavLst>
                                    </p:anim>
                                    <p:animEffect transition="in" filter="fade">
                                      <p:cBhvr>
                                        <p:cTn id="189" dur="500"/>
                                        <p:tgtEl>
                                          <p:spTgt spid="11">
                                            <p:txEl>
                                              <p:pRg st="30" end="30"/>
                                            </p:txEl>
                                          </p:spTgt>
                                        </p:tgtEl>
                                      </p:cBhvr>
                                    </p:animEffect>
                                  </p:childTnLst>
                                </p:cTn>
                              </p:par>
                            </p:childTnLst>
                          </p:cTn>
                        </p:par>
                        <p:par>
                          <p:cTn id="190" fill="hold">
                            <p:stCondLst>
                              <p:cond delay="15500"/>
                            </p:stCondLst>
                            <p:childTnLst>
                              <p:par>
                                <p:cTn id="191" presetID="53" presetClass="entr" presetSubtype="16" fill="hold" grpId="0" nodeType="afterEffect">
                                  <p:stCondLst>
                                    <p:cond delay="0"/>
                                  </p:stCondLst>
                                  <p:childTnLst>
                                    <p:set>
                                      <p:cBhvr>
                                        <p:cTn id="192" dur="1" fill="hold">
                                          <p:stCondLst>
                                            <p:cond delay="0"/>
                                          </p:stCondLst>
                                        </p:cTn>
                                        <p:tgtEl>
                                          <p:spTgt spid="11">
                                            <p:txEl>
                                              <p:pRg st="31" end="31"/>
                                            </p:txEl>
                                          </p:spTgt>
                                        </p:tgtEl>
                                        <p:attrNameLst>
                                          <p:attrName>style.visibility</p:attrName>
                                        </p:attrNameLst>
                                      </p:cBhvr>
                                      <p:to>
                                        <p:strVal val="visible"/>
                                      </p:to>
                                    </p:set>
                                    <p:anim calcmode="lin" valueType="num">
                                      <p:cBhvr>
                                        <p:cTn id="193" dur="500" fill="hold"/>
                                        <p:tgtEl>
                                          <p:spTgt spid="11">
                                            <p:txEl>
                                              <p:pRg st="31" end="31"/>
                                            </p:txEl>
                                          </p:spTgt>
                                        </p:tgtEl>
                                        <p:attrNameLst>
                                          <p:attrName>ppt_w</p:attrName>
                                        </p:attrNameLst>
                                      </p:cBhvr>
                                      <p:tavLst>
                                        <p:tav tm="0">
                                          <p:val>
                                            <p:fltVal val="0"/>
                                          </p:val>
                                        </p:tav>
                                        <p:tav tm="100000">
                                          <p:val>
                                            <p:strVal val="#ppt_w"/>
                                          </p:val>
                                        </p:tav>
                                      </p:tavLst>
                                    </p:anim>
                                    <p:anim calcmode="lin" valueType="num">
                                      <p:cBhvr>
                                        <p:cTn id="194" dur="500" fill="hold"/>
                                        <p:tgtEl>
                                          <p:spTgt spid="11">
                                            <p:txEl>
                                              <p:pRg st="31" end="31"/>
                                            </p:txEl>
                                          </p:spTgt>
                                        </p:tgtEl>
                                        <p:attrNameLst>
                                          <p:attrName>ppt_h</p:attrName>
                                        </p:attrNameLst>
                                      </p:cBhvr>
                                      <p:tavLst>
                                        <p:tav tm="0">
                                          <p:val>
                                            <p:fltVal val="0"/>
                                          </p:val>
                                        </p:tav>
                                        <p:tav tm="100000">
                                          <p:val>
                                            <p:strVal val="#ppt_h"/>
                                          </p:val>
                                        </p:tav>
                                      </p:tavLst>
                                    </p:anim>
                                    <p:animEffect transition="in" filter="fade">
                                      <p:cBhvr>
                                        <p:cTn id="195" dur="500"/>
                                        <p:tgtEl>
                                          <p:spTgt spid="11">
                                            <p:txEl>
                                              <p:pRg st="31" end="31"/>
                                            </p:txEl>
                                          </p:spTgt>
                                        </p:tgtEl>
                                      </p:cBhvr>
                                    </p:animEffect>
                                  </p:childTnLst>
                                </p:cTn>
                              </p:par>
                            </p:childTnLst>
                          </p:cTn>
                        </p:par>
                        <p:par>
                          <p:cTn id="196" fill="hold">
                            <p:stCondLst>
                              <p:cond delay="16000"/>
                            </p:stCondLst>
                            <p:childTnLst>
                              <p:par>
                                <p:cTn id="197" presetID="53" presetClass="entr" presetSubtype="16" fill="hold" grpId="0" nodeType="afterEffect">
                                  <p:stCondLst>
                                    <p:cond delay="0"/>
                                  </p:stCondLst>
                                  <p:childTnLst>
                                    <p:set>
                                      <p:cBhvr>
                                        <p:cTn id="198" dur="1" fill="hold">
                                          <p:stCondLst>
                                            <p:cond delay="0"/>
                                          </p:stCondLst>
                                        </p:cTn>
                                        <p:tgtEl>
                                          <p:spTgt spid="11">
                                            <p:txEl>
                                              <p:pRg st="32" end="32"/>
                                            </p:txEl>
                                          </p:spTgt>
                                        </p:tgtEl>
                                        <p:attrNameLst>
                                          <p:attrName>style.visibility</p:attrName>
                                        </p:attrNameLst>
                                      </p:cBhvr>
                                      <p:to>
                                        <p:strVal val="visible"/>
                                      </p:to>
                                    </p:set>
                                    <p:anim calcmode="lin" valueType="num">
                                      <p:cBhvr>
                                        <p:cTn id="199" dur="500" fill="hold"/>
                                        <p:tgtEl>
                                          <p:spTgt spid="11">
                                            <p:txEl>
                                              <p:pRg st="32" end="32"/>
                                            </p:txEl>
                                          </p:spTgt>
                                        </p:tgtEl>
                                        <p:attrNameLst>
                                          <p:attrName>ppt_w</p:attrName>
                                        </p:attrNameLst>
                                      </p:cBhvr>
                                      <p:tavLst>
                                        <p:tav tm="0">
                                          <p:val>
                                            <p:fltVal val="0"/>
                                          </p:val>
                                        </p:tav>
                                        <p:tav tm="100000">
                                          <p:val>
                                            <p:strVal val="#ppt_w"/>
                                          </p:val>
                                        </p:tav>
                                      </p:tavLst>
                                    </p:anim>
                                    <p:anim calcmode="lin" valueType="num">
                                      <p:cBhvr>
                                        <p:cTn id="200" dur="500" fill="hold"/>
                                        <p:tgtEl>
                                          <p:spTgt spid="11">
                                            <p:txEl>
                                              <p:pRg st="32" end="32"/>
                                            </p:txEl>
                                          </p:spTgt>
                                        </p:tgtEl>
                                        <p:attrNameLst>
                                          <p:attrName>ppt_h</p:attrName>
                                        </p:attrNameLst>
                                      </p:cBhvr>
                                      <p:tavLst>
                                        <p:tav tm="0">
                                          <p:val>
                                            <p:fltVal val="0"/>
                                          </p:val>
                                        </p:tav>
                                        <p:tav tm="100000">
                                          <p:val>
                                            <p:strVal val="#ppt_h"/>
                                          </p:val>
                                        </p:tav>
                                      </p:tavLst>
                                    </p:anim>
                                    <p:animEffect transition="in" filter="fade">
                                      <p:cBhvr>
                                        <p:cTn id="201" dur="500"/>
                                        <p:tgtEl>
                                          <p:spTgt spid="11">
                                            <p:txEl>
                                              <p:pRg st="32"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79F41C-D242-4954-BEE0-1DAD9C9D160E}"/>
              </a:ext>
            </a:extLst>
          </p:cNvPr>
          <p:cNvSpPr/>
          <p:nvPr/>
        </p:nvSpPr>
        <p:spPr>
          <a:xfrm>
            <a:off x="1637654" y="565283"/>
            <a:ext cx="6415539"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Enhancement </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Content Placeholder 2">
            <a:extLst>
              <a:ext uri="{FF2B5EF4-FFF2-40B4-BE49-F238E27FC236}">
                <a16:creationId xmlns:a16="http://schemas.microsoft.com/office/drawing/2014/main" id="{783C9F43-F76A-441E-87E4-75A1F2F98596}"/>
              </a:ext>
            </a:extLst>
          </p:cNvPr>
          <p:cNvSpPr>
            <a:spLocks noGrp="1"/>
          </p:cNvSpPr>
          <p:nvPr>
            <p:ph idx="1"/>
          </p:nvPr>
        </p:nvSpPr>
        <p:spPr>
          <a:xfrm>
            <a:off x="2463296" y="1717213"/>
            <a:ext cx="8596668" cy="3880773"/>
          </a:xfrm>
        </p:spPr>
        <p:txBody>
          <a:bodyPr>
            <a:normAutofit/>
          </a:bodyPr>
          <a:lstStyle/>
          <a:p>
            <a:pPr algn="just">
              <a:buFont typeface="Arial" panose="020B0604020202020204" pitchFamily="34" charset="0"/>
              <a:buChar char="•"/>
            </a:pPr>
            <a:r>
              <a:rPr lang="en-US" dirty="0"/>
              <a:t>A good project is one which never stops developing according to the changing situations and technologies there is a lot of scope of future enhancements. </a:t>
            </a:r>
          </a:p>
          <a:p>
            <a:pPr lvl="1" algn="just">
              <a:buFont typeface="Wingdings" panose="05000000000000000000" pitchFamily="2" charset="2"/>
              <a:buChar char="ü"/>
            </a:pPr>
            <a:r>
              <a:rPr lang="en-US" sz="1800" dirty="0"/>
              <a:t>	Online Payment.</a:t>
            </a:r>
          </a:p>
          <a:p>
            <a:pPr lvl="1" algn="just">
              <a:buFont typeface="Wingdings" panose="05000000000000000000" pitchFamily="2" charset="2"/>
              <a:buChar char="ü"/>
            </a:pPr>
            <a:r>
              <a:rPr lang="en-US" sz="1800" dirty="0"/>
              <a:t>	User Search History. </a:t>
            </a:r>
          </a:p>
          <a:p>
            <a:pPr lvl="1" algn="just">
              <a:buFont typeface="Wingdings" panose="05000000000000000000" pitchFamily="2" charset="2"/>
              <a:buChar char="ü"/>
            </a:pPr>
            <a:r>
              <a:rPr lang="en-US" sz="1800" dirty="0"/>
              <a:t>    Make Resume.</a:t>
            </a:r>
            <a:endParaRPr lang="en-US" sz="1600" dirty="0"/>
          </a:p>
          <a:p>
            <a:pPr lvl="1" algn="just">
              <a:buFont typeface="Wingdings" panose="05000000000000000000" pitchFamily="2" charset="2"/>
              <a:buChar char="ü"/>
            </a:pPr>
            <a:r>
              <a:rPr lang="en-US" sz="1800" dirty="0"/>
              <a:t>	Notifications to users.  </a:t>
            </a:r>
          </a:p>
          <a:p>
            <a:pPr lvl="1" algn="just">
              <a:buFont typeface="Wingdings" panose="05000000000000000000" pitchFamily="2" charset="2"/>
              <a:buChar char="ü"/>
            </a:pPr>
            <a:r>
              <a:rPr lang="en-US" sz="1800" dirty="0"/>
              <a:t>	Alert Notification message to user on email or SMS.</a:t>
            </a:r>
          </a:p>
        </p:txBody>
      </p:sp>
    </p:spTree>
    <p:extLst>
      <p:ext uri="{BB962C8B-B14F-4D97-AF65-F5344CB8AC3E}">
        <p14:creationId xmlns:p14="http://schemas.microsoft.com/office/powerpoint/2010/main" val="347910574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A923-6785-4308-B103-6DEFB8FFC79E}"/>
              </a:ext>
            </a:extLst>
          </p:cNvPr>
          <p:cNvSpPr>
            <a:spLocks noGrp="1"/>
          </p:cNvSpPr>
          <p:nvPr>
            <p:ph type="title"/>
          </p:nvPr>
        </p:nvSpPr>
        <p:spPr>
          <a:xfrm>
            <a:off x="2030506" y="251028"/>
            <a:ext cx="9929718" cy="6606971"/>
          </a:xfrm>
        </p:spPr>
        <p:txBody>
          <a:bodyPr>
            <a:normAutofit fontScale="90000"/>
          </a:bodyPr>
          <a:lstStyle/>
          <a:p>
            <a:pPr algn="l"/>
            <a:r>
              <a:rPr lang="en-IN" sz="2800" b="1" i="1" dirty="0"/>
              <a:t>							</a:t>
            </a:r>
            <a:br>
              <a:rPr lang="en-IN" sz="2800" dirty="0"/>
            </a:br>
            <a:br>
              <a:rPr lang="en-IN" sz="2800" dirty="0"/>
            </a:br>
            <a:br>
              <a:rPr lang="en-IN" sz="2800" dirty="0"/>
            </a:br>
            <a:r>
              <a:rPr lang="en-IN" sz="2800" dirty="0"/>
              <a:t>The Project  Title Is </a:t>
            </a:r>
            <a:r>
              <a:rPr lang="en-IN" sz="2800" b="1" dirty="0"/>
              <a:t>“Find Job” .</a:t>
            </a:r>
            <a:br>
              <a:rPr lang="en-IN" sz="2800" b="1" dirty="0"/>
            </a:br>
            <a:r>
              <a:rPr lang="en-IN" sz="2800" dirty="0"/>
              <a:t>This Project Is Based On Job Management System.</a:t>
            </a:r>
            <a:br>
              <a:rPr lang="en-IN" sz="2800" dirty="0"/>
            </a:br>
            <a:r>
              <a:rPr lang="en-IN" sz="2800" dirty="0"/>
              <a:t>In This Project User Can Login , Search Job , Apply Job , Get Replay From Company And Many More Things In Project.</a:t>
            </a:r>
            <a:br>
              <a:rPr lang="en-IN" sz="2800" dirty="0"/>
            </a:br>
            <a:r>
              <a:rPr lang="en-IN" sz="2800" dirty="0"/>
              <a:t>Job Seeker</a:t>
            </a:r>
            <a:r>
              <a:rPr lang="en-US" sz="2800" dirty="0"/>
              <a:t> Can Find Their Best Job For Better Life Through Our Project .</a:t>
            </a:r>
            <a:br>
              <a:rPr lang="en-US" sz="2800" dirty="0"/>
            </a:br>
            <a:r>
              <a:rPr lang="en-US" sz="2800" dirty="0"/>
              <a:t>Company Can Add Job In Our System And Also Send Replay To Clint Accept Or Reject</a:t>
            </a:r>
            <a:br>
              <a:rPr lang="en-US" sz="2800" dirty="0"/>
            </a:br>
            <a:r>
              <a:rPr lang="en-US" sz="2800" dirty="0"/>
              <a:t>Only Admin Can Create Company Login Id In Our Project  </a:t>
            </a:r>
            <a:br>
              <a:rPr lang="en-US" sz="2800" dirty="0"/>
            </a:br>
            <a:r>
              <a:rPr lang="en-US" sz="2800" dirty="0"/>
              <a:t>It Has Been Developed In A Way That Allows User To Perform The Function Smoothly And With Proper Accuracy. </a:t>
            </a:r>
            <a:br>
              <a:rPr lang="en-US" sz="2800" dirty="0"/>
            </a:br>
            <a:r>
              <a:rPr lang="en-US" sz="2800" dirty="0"/>
              <a:t>So, This System Is Very Useful For All.</a:t>
            </a:r>
            <a:br>
              <a:rPr lang="en-IN" sz="2800" dirty="0"/>
            </a:br>
            <a:endParaRPr lang="en-IN" sz="2800" dirty="0"/>
          </a:p>
        </p:txBody>
      </p:sp>
      <p:sp>
        <p:nvSpPr>
          <p:cNvPr id="3" name="Rectangle 2">
            <a:extLst>
              <a:ext uri="{FF2B5EF4-FFF2-40B4-BE49-F238E27FC236}">
                <a16:creationId xmlns:a16="http://schemas.microsoft.com/office/drawing/2014/main" id="{146F9E1C-8C7E-4CB4-B7A2-FD5D93255F0D}"/>
              </a:ext>
            </a:extLst>
          </p:cNvPr>
          <p:cNvSpPr/>
          <p:nvPr/>
        </p:nvSpPr>
        <p:spPr>
          <a:xfrm>
            <a:off x="2030506" y="536693"/>
            <a:ext cx="3801041" cy="923330"/>
          </a:xfrm>
          <a:prstGeom prst="rect">
            <a:avLst/>
          </a:prstGeom>
          <a:noFill/>
        </p:spPr>
        <p:txBody>
          <a:bodyPr wrap="none" lIns="91440" tIns="45720" rIns="91440" bIns="45720">
            <a:spAutoFit/>
          </a:bodyPr>
          <a:lstStyle/>
          <a:p>
            <a:pPr algn="ctr"/>
            <a:r>
              <a:rPr lang="en-IN" sz="5400" b="1" i="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Introduction</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56687548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ABFAA6-0E0F-4E18-A75B-B0BDF4ABF53B}"/>
              </a:ext>
            </a:extLst>
          </p:cNvPr>
          <p:cNvSpPr/>
          <p:nvPr/>
        </p:nvSpPr>
        <p:spPr>
          <a:xfrm>
            <a:off x="3481403" y="1905506"/>
            <a:ext cx="5229193" cy="3046988"/>
          </a:xfrm>
          <a:prstGeom prst="rect">
            <a:avLst/>
          </a:prstGeom>
          <a:noFill/>
        </p:spPr>
        <p:txBody>
          <a:bodyPr wrap="square" lIns="91440" tIns="45720" rIns="91440" bIns="45720">
            <a:spAutoFit/>
          </a:bodyPr>
          <a:lstStyle/>
          <a:p>
            <a:pPr algn="ctr"/>
            <a:r>
              <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rPr>
              <a:t>Thank You</a:t>
            </a:r>
          </a:p>
        </p:txBody>
      </p:sp>
    </p:spTree>
    <p:extLst>
      <p:ext uri="{BB962C8B-B14F-4D97-AF65-F5344CB8AC3E}">
        <p14:creationId xmlns:p14="http://schemas.microsoft.com/office/powerpoint/2010/main" val="179643470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1E7A6B-70D8-496C-A505-76BD900717E8}"/>
              </a:ext>
            </a:extLst>
          </p:cNvPr>
          <p:cNvSpPr>
            <a:spLocks noGrp="1"/>
          </p:cNvSpPr>
          <p:nvPr>
            <p:ph idx="1"/>
          </p:nvPr>
        </p:nvSpPr>
        <p:spPr>
          <a:xfrm>
            <a:off x="1222419" y="1667435"/>
            <a:ext cx="10503416" cy="4503507"/>
          </a:xfrm>
        </p:spPr>
        <p:txBody>
          <a:bodyPr>
            <a:normAutofit fontScale="85000" lnSpcReduction="20000"/>
          </a:bodyPr>
          <a:lstStyle/>
          <a:p>
            <a:pPr marL="0" indent="0" algn="ctr">
              <a:buNone/>
            </a:pPr>
            <a:r>
              <a:rPr lang="en-US" dirty="0">
                <a:ea typeface="Calibri" panose="020F0502020204030204" pitchFamily="34" charset="0"/>
              </a:rPr>
              <a:t>User Process</a:t>
            </a:r>
          </a:p>
          <a:p>
            <a:pPr algn="just">
              <a:buFont typeface="Arial" panose="020B0604020202020204" pitchFamily="34" charset="0"/>
              <a:buChar char="•"/>
            </a:pPr>
            <a:r>
              <a:rPr lang="en-US" dirty="0">
                <a:ea typeface="Calibri" panose="020F0502020204030204" pitchFamily="34" charset="0"/>
              </a:rPr>
              <a:t>In This Project First Of All A Visitor Homepage Is Displayed For All.</a:t>
            </a: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This Page Will Give Information About Job Management System Etc.</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If User Wants To Apply Job, Then They Have To Login First. If The User Is Not A Registered User, He / She Will Have To Click On The Signup Button And Fill All Fields In The Registration Form.</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After Registering  There You Can See Login Button.</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Users Will Have To Login With Registered Username And Password.</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After Login, User Will See User-Panel Of “Find Job” Website.</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There Is Various Information About Jobs , Companies , Applied job , View User Profile And Etc.</a:t>
            </a:r>
            <a:endParaRPr lang="en-IN" dirty="0">
              <a:ea typeface="Calibri" panose="020F0502020204030204" pitchFamily="34" charset="0"/>
              <a:cs typeface="Shruti" panose="020B0502040204020203" pitchFamily="34" charset="0"/>
            </a:endParaRPr>
          </a:p>
          <a:p>
            <a:endParaRPr lang="en-IN" dirty="0"/>
          </a:p>
        </p:txBody>
      </p:sp>
      <p:sp>
        <p:nvSpPr>
          <p:cNvPr id="4" name="Rectangle 3">
            <a:extLst>
              <a:ext uri="{FF2B5EF4-FFF2-40B4-BE49-F238E27FC236}">
                <a16:creationId xmlns:a16="http://schemas.microsoft.com/office/drawing/2014/main" id="{5724CBA9-CB6C-4C5E-A5A5-D97A65F5EA04}"/>
              </a:ext>
            </a:extLst>
          </p:cNvPr>
          <p:cNvSpPr/>
          <p:nvPr/>
        </p:nvSpPr>
        <p:spPr>
          <a:xfrm>
            <a:off x="1716396" y="687058"/>
            <a:ext cx="4777270"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Project Process </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989000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E444E1B-2A24-4517-B7DF-80AE84F51289}"/>
              </a:ext>
            </a:extLst>
          </p:cNvPr>
          <p:cNvSpPr>
            <a:spLocks noGrp="1"/>
          </p:cNvSpPr>
          <p:nvPr>
            <p:ph idx="1"/>
          </p:nvPr>
        </p:nvSpPr>
        <p:spPr>
          <a:xfrm>
            <a:off x="537884" y="1089212"/>
            <a:ext cx="10542494" cy="4679576"/>
          </a:xfrm>
        </p:spPr>
        <p:txBody>
          <a:bodyPr>
            <a:normAutofit fontScale="85000" lnSpcReduction="10000"/>
          </a:bodyPr>
          <a:lstStyle/>
          <a:p>
            <a:pPr marL="0" indent="0" algn="ctr">
              <a:buNone/>
            </a:pPr>
            <a:r>
              <a:rPr lang="en-US" dirty="0">
                <a:ea typeface="Calibri" panose="020F0502020204030204" pitchFamily="34" charset="0"/>
              </a:rPr>
              <a:t>Company Process</a:t>
            </a:r>
          </a:p>
          <a:p>
            <a:pPr algn="just">
              <a:buFont typeface="Arial" panose="020B0604020202020204" pitchFamily="34" charset="0"/>
              <a:buChar char="•"/>
            </a:pPr>
            <a:r>
              <a:rPr lang="en-US" dirty="0">
                <a:ea typeface="Calibri" panose="020F0502020204030204" pitchFamily="34" charset="0"/>
              </a:rPr>
              <a:t>In This Project First Of All A Visitor Homepage Is Displayed For All.</a:t>
            </a: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This Page Will Give Information About Job Management System Etc.</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If Company Wants To Add Job, Then They Have To Login First. If The Company Is Not A Registered Then Company Want Contact  To  Admin And Make Login Id First.</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Company Will Have To Login With Registered Username And Password.</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After Login, Company Will See Company-Panel Of “Find Job” Website.</a:t>
            </a:r>
            <a:endParaRPr lang="en-IN" dirty="0">
              <a:ea typeface="Calibri" panose="020F0502020204030204" pitchFamily="34" charset="0"/>
              <a:cs typeface="Shruti" panose="020B0502040204020203" pitchFamily="34" charset="0"/>
            </a:endParaRPr>
          </a:p>
          <a:p>
            <a:pPr algn="just">
              <a:buFont typeface="Arial" panose="020B0604020202020204" pitchFamily="34" charset="0"/>
              <a:buChar char="•"/>
            </a:pPr>
            <a:r>
              <a:rPr lang="en-US" dirty="0">
                <a:ea typeface="Calibri" panose="020F0502020204030204" pitchFamily="34" charset="0"/>
                <a:cs typeface="Shruti" panose="020B0502040204020203" pitchFamily="34" charset="0"/>
              </a:rPr>
              <a:t>There Is Various Information About Jobs, Add job , Candidates ,View Company Profile And Etc.</a:t>
            </a:r>
            <a:endParaRPr lang="en-IN" dirty="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2579361591"/>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A923-6785-4308-B103-6DEFB8FFC79E}"/>
              </a:ext>
            </a:extLst>
          </p:cNvPr>
          <p:cNvSpPr>
            <a:spLocks noGrp="1"/>
          </p:cNvSpPr>
          <p:nvPr>
            <p:ph type="title"/>
          </p:nvPr>
        </p:nvSpPr>
        <p:spPr>
          <a:xfrm>
            <a:off x="1035424" y="1521553"/>
            <a:ext cx="10924800" cy="5034906"/>
          </a:xfrm>
        </p:spPr>
        <p:txBody>
          <a:bodyPr>
            <a:normAutofit fontScale="90000"/>
          </a:bodyPr>
          <a:lstStyle/>
          <a:p>
            <a:r>
              <a:rPr lang="en-IN" sz="2800" i="1" dirty="0"/>
              <a:t>SOFTWARE: -</a:t>
            </a:r>
            <a:br>
              <a:rPr lang="en-IN" sz="2800" i="1" dirty="0"/>
            </a:br>
            <a:r>
              <a:rPr lang="en-IN" sz="2800" i="1" dirty="0"/>
              <a:t>	 XAMPP Server</a:t>
            </a:r>
            <a:br>
              <a:rPr lang="en-IN" sz="2800" i="1" dirty="0"/>
            </a:br>
            <a:r>
              <a:rPr lang="en-IN" sz="2800" i="1" dirty="0"/>
              <a:t> 	Any Browser Like (Google Chrome, Internet Explorer, Mozilla etc.)</a:t>
            </a:r>
            <a:br>
              <a:rPr lang="en-IN" sz="2800" i="1" dirty="0"/>
            </a:br>
            <a:r>
              <a:rPr lang="en-IN" sz="2800" i="1" dirty="0"/>
              <a:t>HARDWARE: -</a:t>
            </a:r>
            <a:br>
              <a:rPr lang="en-IN" sz="2800" i="1" dirty="0"/>
            </a:br>
            <a:r>
              <a:rPr lang="en-IN" sz="2800" i="1" dirty="0"/>
              <a:t>	Processor: P3 or higher</a:t>
            </a:r>
            <a:br>
              <a:rPr lang="en-IN" sz="2800" i="1" dirty="0"/>
            </a:br>
            <a:r>
              <a:rPr lang="en-IN" sz="2800" i="1" dirty="0"/>
              <a:t>	RAM: 512 MB or higher</a:t>
            </a:r>
            <a:br>
              <a:rPr lang="en-IN" sz="2800" i="1" dirty="0"/>
            </a:br>
            <a:r>
              <a:rPr lang="en-IN" sz="2800" i="1" dirty="0"/>
              <a:t>	Hard Disk: 50 GB or higher</a:t>
            </a:r>
            <a:br>
              <a:rPr lang="en-IN" sz="2800" i="1" dirty="0"/>
            </a:br>
            <a:r>
              <a:rPr lang="en-IN" sz="2800" i="1" dirty="0"/>
              <a:t>TOOLS USED: -</a:t>
            </a:r>
            <a:br>
              <a:rPr lang="en-IN" sz="2800" i="1" dirty="0"/>
            </a:br>
            <a:r>
              <a:rPr lang="en-IN" sz="2800" i="1" dirty="0"/>
              <a:t>	Front End: HTML, CSS, JavaScript, Bootstrap</a:t>
            </a:r>
            <a:br>
              <a:rPr lang="en-IN" sz="2800" i="1" dirty="0"/>
            </a:br>
            <a:r>
              <a:rPr lang="en-IN" sz="2800" i="1" dirty="0"/>
              <a:t>	Back End: PHP</a:t>
            </a:r>
            <a:br>
              <a:rPr lang="en-IN" sz="2800" i="1" dirty="0"/>
            </a:br>
            <a:r>
              <a:rPr lang="en-IN" sz="2800" i="1" dirty="0"/>
              <a:t>	Operating System: Windows xp or higher</a:t>
            </a:r>
            <a:endParaRPr lang="en-IN" sz="2800" dirty="0"/>
          </a:p>
        </p:txBody>
      </p:sp>
      <p:sp>
        <p:nvSpPr>
          <p:cNvPr id="3" name="Rectangle 2">
            <a:extLst>
              <a:ext uri="{FF2B5EF4-FFF2-40B4-BE49-F238E27FC236}">
                <a16:creationId xmlns:a16="http://schemas.microsoft.com/office/drawing/2014/main" id="{146F9E1C-8C7E-4CB4-B7A2-FD5D93255F0D}"/>
              </a:ext>
            </a:extLst>
          </p:cNvPr>
          <p:cNvSpPr/>
          <p:nvPr/>
        </p:nvSpPr>
        <p:spPr>
          <a:xfrm>
            <a:off x="1478292" y="603929"/>
            <a:ext cx="7675564"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Software Requirements</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6839158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065419-EE30-402E-9F18-A0C74B6ADB60}"/>
              </a:ext>
            </a:extLst>
          </p:cNvPr>
          <p:cNvSpPr/>
          <p:nvPr/>
        </p:nvSpPr>
        <p:spPr>
          <a:xfrm>
            <a:off x="1670116" y="546881"/>
            <a:ext cx="6016392"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 Flow Diagram </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8" name="Picture 7" descr="C:\Users\sheth\AppData\Local\Microsoft\Windows\INetCache\Content.MSO\4CD46DB9.tmp">
            <a:extLst>
              <a:ext uri="{FF2B5EF4-FFF2-40B4-BE49-F238E27FC236}">
                <a16:creationId xmlns:a16="http://schemas.microsoft.com/office/drawing/2014/main" id="{C3F86EA9-63BA-46A4-BE01-F037CA00F96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094" y="1470211"/>
            <a:ext cx="10037790" cy="5190564"/>
          </a:xfrm>
          <a:prstGeom prst="rect">
            <a:avLst/>
          </a:prstGeom>
          <a:noFill/>
          <a:ln>
            <a:noFill/>
          </a:ln>
        </p:spPr>
      </p:pic>
    </p:spTree>
    <p:extLst>
      <p:ext uri="{BB962C8B-B14F-4D97-AF65-F5344CB8AC3E}">
        <p14:creationId xmlns:p14="http://schemas.microsoft.com/office/powerpoint/2010/main" val="154522716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28C6C-63FD-4831-A00C-64CF95C97CD9}"/>
              </a:ext>
            </a:extLst>
          </p:cNvPr>
          <p:cNvPicPr>
            <a:picLocks noChangeAspect="1"/>
          </p:cNvPicPr>
          <p:nvPr/>
        </p:nvPicPr>
        <p:blipFill>
          <a:blip r:embed="rId2"/>
          <a:stretch>
            <a:fillRect/>
          </a:stretch>
        </p:blipFill>
        <p:spPr>
          <a:xfrm>
            <a:off x="1876425" y="1378602"/>
            <a:ext cx="4219575" cy="5095875"/>
          </a:xfrm>
          <a:prstGeom prst="rect">
            <a:avLst/>
          </a:prstGeom>
        </p:spPr>
      </p:pic>
      <p:pic>
        <p:nvPicPr>
          <p:cNvPr id="9" name="Picture 8">
            <a:extLst>
              <a:ext uri="{FF2B5EF4-FFF2-40B4-BE49-F238E27FC236}">
                <a16:creationId xmlns:a16="http://schemas.microsoft.com/office/drawing/2014/main" id="{2A419C83-10CC-4BE3-9AEE-FC01E81E277E}"/>
              </a:ext>
            </a:extLst>
          </p:cNvPr>
          <p:cNvPicPr>
            <a:picLocks noChangeAspect="1"/>
          </p:cNvPicPr>
          <p:nvPr/>
        </p:nvPicPr>
        <p:blipFill>
          <a:blip r:embed="rId3"/>
          <a:stretch>
            <a:fillRect/>
          </a:stretch>
        </p:blipFill>
        <p:spPr>
          <a:xfrm>
            <a:off x="7130022" y="1454802"/>
            <a:ext cx="4380660" cy="5019675"/>
          </a:xfrm>
          <a:prstGeom prst="rect">
            <a:avLst/>
          </a:prstGeom>
        </p:spPr>
      </p:pic>
      <p:sp>
        <p:nvSpPr>
          <p:cNvPr id="10" name="Rectangle 9">
            <a:extLst>
              <a:ext uri="{FF2B5EF4-FFF2-40B4-BE49-F238E27FC236}">
                <a16:creationId xmlns:a16="http://schemas.microsoft.com/office/drawing/2014/main" id="{F6F61EFD-8C0A-496C-9697-458472CD2C4E}"/>
              </a:ext>
            </a:extLst>
          </p:cNvPr>
          <p:cNvSpPr/>
          <p:nvPr/>
        </p:nvSpPr>
        <p:spPr>
          <a:xfrm>
            <a:off x="1607484" y="455272"/>
            <a:ext cx="6568327" cy="923330"/>
          </a:xfrm>
          <a:prstGeom prst="rect">
            <a:avLst/>
          </a:prstGeom>
          <a:noFill/>
        </p:spPr>
        <p:txBody>
          <a:bodyPr wrap="squar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 Case Diagrams</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525157639"/>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F61EFD-8C0A-496C-9697-458472CD2C4E}"/>
              </a:ext>
            </a:extLst>
          </p:cNvPr>
          <p:cNvSpPr/>
          <p:nvPr/>
        </p:nvSpPr>
        <p:spPr>
          <a:xfrm>
            <a:off x="1695871" y="482325"/>
            <a:ext cx="5741893"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 Case Diagrams</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 name="Picture 2">
            <a:extLst>
              <a:ext uri="{FF2B5EF4-FFF2-40B4-BE49-F238E27FC236}">
                <a16:creationId xmlns:a16="http://schemas.microsoft.com/office/drawing/2014/main" id="{AD364FD9-C637-471C-A415-477F00C1EF12}"/>
              </a:ext>
            </a:extLst>
          </p:cNvPr>
          <p:cNvPicPr>
            <a:picLocks noChangeAspect="1"/>
          </p:cNvPicPr>
          <p:nvPr/>
        </p:nvPicPr>
        <p:blipFill>
          <a:blip r:embed="rId2"/>
          <a:stretch>
            <a:fillRect/>
          </a:stretch>
        </p:blipFill>
        <p:spPr>
          <a:xfrm>
            <a:off x="1792941" y="1405655"/>
            <a:ext cx="4303059" cy="5046939"/>
          </a:xfrm>
          <a:prstGeom prst="rect">
            <a:avLst/>
          </a:prstGeom>
        </p:spPr>
      </p:pic>
      <p:pic>
        <p:nvPicPr>
          <p:cNvPr id="5" name="Picture 4">
            <a:extLst>
              <a:ext uri="{FF2B5EF4-FFF2-40B4-BE49-F238E27FC236}">
                <a16:creationId xmlns:a16="http://schemas.microsoft.com/office/drawing/2014/main" id="{BD9D233E-F0A2-470C-8AAC-43AFA893415A}"/>
              </a:ext>
            </a:extLst>
          </p:cNvPr>
          <p:cNvPicPr>
            <a:picLocks noChangeAspect="1"/>
          </p:cNvPicPr>
          <p:nvPr/>
        </p:nvPicPr>
        <p:blipFill>
          <a:blip r:embed="rId3"/>
          <a:stretch>
            <a:fillRect/>
          </a:stretch>
        </p:blipFill>
        <p:spPr>
          <a:xfrm>
            <a:off x="6745240" y="1405655"/>
            <a:ext cx="4303058" cy="5562851"/>
          </a:xfrm>
          <a:prstGeom prst="rect">
            <a:avLst/>
          </a:prstGeom>
        </p:spPr>
      </p:pic>
    </p:spTree>
    <p:extLst>
      <p:ext uri="{BB962C8B-B14F-4D97-AF65-F5344CB8AC3E}">
        <p14:creationId xmlns:p14="http://schemas.microsoft.com/office/powerpoint/2010/main" val="1081587727"/>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2DB71D-7EC0-40B7-9D02-71611EAE1B66}"/>
              </a:ext>
            </a:extLst>
          </p:cNvPr>
          <p:cNvSpPr/>
          <p:nvPr/>
        </p:nvSpPr>
        <p:spPr>
          <a:xfrm>
            <a:off x="1866097" y="633384"/>
            <a:ext cx="6792372" cy="923330"/>
          </a:xfrm>
          <a:prstGeom prst="rect">
            <a:avLst/>
          </a:prstGeom>
          <a:noFill/>
        </p:spPr>
        <p:txBody>
          <a:bodyPr wrap="none" lIns="91440" tIns="45720" rIns="91440" bIns="45720">
            <a:spAutoFit/>
          </a:bodyPr>
          <a:lstStyle/>
          <a:p>
            <a:pPr algn="ctr"/>
            <a:r>
              <a:rPr lang="en-IN"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Project Planning Chart</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Picture 5">
            <a:extLst>
              <a:ext uri="{FF2B5EF4-FFF2-40B4-BE49-F238E27FC236}">
                <a16:creationId xmlns:a16="http://schemas.microsoft.com/office/drawing/2014/main" id="{6C5D424D-FEAA-4216-B03C-0D234D22ACEF}"/>
              </a:ext>
            </a:extLst>
          </p:cNvPr>
          <p:cNvPicPr>
            <a:picLocks noChangeAspect="1"/>
          </p:cNvPicPr>
          <p:nvPr/>
        </p:nvPicPr>
        <p:blipFill>
          <a:blip r:embed="rId2"/>
          <a:stretch>
            <a:fillRect/>
          </a:stretch>
        </p:blipFill>
        <p:spPr>
          <a:xfrm>
            <a:off x="508746" y="1730205"/>
            <a:ext cx="8565777" cy="4966430"/>
          </a:xfrm>
          <a:prstGeom prst="rect">
            <a:avLst/>
          </a:prstGeom>
        </p:spPr>
      </p:pic>
    </p:spTree>
    <p:extLst>
      <p:ext uri="{BB962C8B-B14F-4D97-AF65-F5344CB8AC3E}">
        <p14:creationId xmlns:p14="http://schemas.microsoft.com/office/powerpoint/2010/main" val="436976843"/>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F0319-01-business-organic-powerpoint-template">
  <a:themeElements>
    <a:clrScheme name="Custom 2">
      <a:dk1>
        <a:srgbClr val="000000"/>
      </a:dk1>
      <a:lt1>
        <a:sysClr val="window" lastClr="FFFFFF"/>
      </a:lt1>
      <a:dk2>
        <a:srgbClr val="5E5E5E"/>
      </a:dk2>
      <a:lt2>
        <a:srgbClr val="DDDDDD"/>
      </a:lt2>
      <a:accent1>
        <a:srgbClr val="418AB3"/>
      </a:accent1>
      <a:accent2>
        <a:srgbClr val="306786"/>
      </a:accent2>
      <a:accent3>
        <a:srgbClr val="F69200"/>
      </a:accent3>
      <a:accent4>
        <a:srgbClr val="838383"/>
      </a:accent4>
      <a:accent5>
        <a:srgbClr val="AB3C19"/>
      </a:accent5>
      <a:accent6>
        <a:srgbClr val="DF5327"/>
      </a:accent6>
      <a:hlink>
        <a:srgbClr val="F59E00"/>
      </a:hlink>
      <a:folHlink>
        <a:srgbClr val="B2B2B2"/>
      </a:folHlink>
    </a:clrScheme>
    <a:fontScheme name="Custom 1">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492">
      <a:dk1>
        <a:sysClr val="windowText" lastClr="000000"/>
      </a:dk1>
      <a:lt1>
        <a:sysClr val="window" lastClr="FFFFFF"/>
      </a:lt1>
      <a:dk2>
        <a:srgbClr val="1F497D"/>
      </a:dk2>
      <a:lt2>
        <a:srgbClr val="EEECE1"/>
      </a:lt2>
      <a:accent1>
        <a:srgbClr val="2EC2CE"/>
      </a:accent1>
      <a:accent2>
        <a:srgbClr val="019BE0"/>
      </a:accent2>
      <a:accent3>
        <a:srgbClr val="4CC59C"/>
      </a:accent3>
      <a:accent4>
        <a:srgbClr val="376092"/>
      </a:accent4>
      <a:accent5>
        <a:srgbClr val="17375E"/>
      </a:accent5>
      <a:accent6>
        <a:srgbClr val="A5A5A5"/>
      </a:accent6>
      <a:hlink>
        <a:srgbClr val="0000FF"/>
      </a:hlink>
      <a:folHlink>
        <a:srgbClr val="800080"/>
      </a:folHlink>
    </a:clrScheme>
    <a:fontScheme name="Custom 1">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FF0319-01-business-organic-powerpoint-template</Template>
  <TotalTime>367</TotalTime>
  <Words>1081</Words>
  <Application>Microsoft Office PowerPoint</Application>
  <PresentationFormat>Widescreen</PresentationFormat>
  <Paragraphs>94</Paragraphs>
  <Slides>20</Slides>
  <Notes>0</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20</vt:i4>
      </vt:variant>
    </vt:vector>
  </HeadingPairs>
  <TitlesOfParts>
    <vt:vector size="37" baseType="lpstr">
      <vt:lpstr>Batang</vt:lpstr>
      <vt:lpstr>Algerian</vt:lpstr>
      <vt:lpstr>Arial</vt:lpstr>
      <vt:lpstr>Arial MT</vt:lpstr>
      <vt:lpstr>Bodoni MT</vt:lpstr>
      <vt:lpstr>Calibri</vt:lpstr>
      <vt:lpstr>Century Gothic</vt:lpstr>
      <vt:lpstr>Open Sans</vt:lpstr>
      <vt:lpstr>Segoe UI</vt:lpstr>
      <vt:lpstr>Segoe UI Black</vt:lpstr>
      <vt:lpstr>Segoe UI Light</vt:lpstr>
      <vt:lpstr>Shruti</vt:lpstr>
      <vt:lpstr>Sitka Subheading Semibold</vt:lpstr>
      <vt:lpstr>Times New Roman</vt:lpstr>
      <vt:lpstr>Wingdings</vt:lpstr>
      <vt:lpstr>FF0319-01-business-organic-powerpoint-template</vt:lpstr>
      <vt:lpstr>2_Office Theme</vt:lpstr>
      <vt:lpstr>PowerPoint Presentation</vt:lpstr>
      <vt:lpstr>          The Project  Title Is “Find Job” . This Project Is Based On Job Management System. In This Project User Can Login , Search Job , Apply Job , Get Replay From Company And Many More Things In Project. Job Seeker Can Find Their Best Job For Better Life Through Our Project . Company Can Add Job In Our System And Also Send Replay To Clint Accept Or Reject Only Admin Can Create Company Login Id In Our Project   It Has Been Developed In A Way That Allows User To Perform The Function Smoothly And With Proper Accuracy.  So, This System Is Very Useful For All. </vt:lpstr>
      <vt:lpstr>PowerPoint Presentation</vt:lpstr>
      <vt:lpstr>PowerPoint Presentation</vt:lpstr>
      <vt:lpstr>SOFTWARE: -   XAMPP Server   Any Browser Like (Google Chrome, Internet Explorer, Mozilla etc.) HARDWARE: -  Processor: P3 or higher  RAM: 512 MB or higher  Hard Disk: 50 GB or higher TOOLS USED: -  Front End: HTML, CSS, JavaScript, Bootstrap  Back End: PHP  Operating System: Windows xp or higher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 Sheth</dc:creator>
  <cp:lastModifiedBy>Abhi Sheth</cp:lastModifiedBy>
  <cp:revision>58</cp:revision>
  <dcterms:created xsi:type="dcterms:W3CDTF">2023-05-26T15:50:28Z</dcterms:created>
  <dcterms:modified xsi:type="dcterms:W3CDTF">2023-06-08T12:23:45Z</dcterms:modified>
  <cp:contentStatus/>
</cp:coreProperties>
</file>